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37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86858" y="475297"/>
            <a:ext cx="5570283" cy="711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82420"/>
            <a:ext cx="8072119" cy="4030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pmsymposium.umd.edu/pm2017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6859" y="4780279"/>
            <a:ext cx="187071" cy="20073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00" y="2362200"/>
            <a:ext cx="276860" cy="4343400"/>
          </a:xfrm>
          <a:custGeom>
            <a:avLst/>
            <a:gdLst/>
            <a:ahLst/>
            <a:cxnLst/>
            <a:rect l="l" t="t" r="r" b="b"/>
            <a:pathLst>
              <a:path w="276859" h="4343400">
                <a:moveTo>
                  <a:pt x="0" y="0"/>
                </a:moveTo>
                <a:lnTo>
                  <a:pt x="276859" y="0"/>
                </a:lnTo>
                <a:lnTo>
                  <a:pt x="276859" y="4343400"/>
                </a:lnTo>
                <a:lnTo>
                  <a:pt x="0" y="4343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9149" y="2873762"/>
            <a:ext cx="254000" cy="38449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30" dirty="0">
                <a:latin typeface="Calibri"/>
                <a:cs typeface="Calibri"/>
                <a:hlinkClick r:id="rId4"/>
              </a:rPr>
              <a:t>h</a:t>
            </a:r>
            <a:r>
              <a:rPr sz="1800" spc="-25" dirty="0">
                <a:latin typeface="Calibri"/>
                <a:cs typeface="Calibri"/>
                <a:hlinkClick r:id="rId4"/>
              </a:rPr>
              <a:t>t</a:t>
            </a:r>
            <a:r>
              <a:rPr sz="1800" spc="-5" dirty="0">
                <a:latin typeface="Calibri"/>
                <a:cs typeface="Calibri"/>
                <a:hlinkClick r:id="rId4"/>
              </a:rPr>
              <a:t>t</a:t>
            </a:r>
            <a:r>
              <a:rPr sz="1800" spc="-10" dirty="0">
                <a:latin typeface="Calibri"/>
                <a:cs typeface="Calibri"/>
                <a:hlinkClick r:id="rId4"/>
              </a:rPr>
              <a:t>p</a:t>
            </a:r>
            <a:r>
              <a:rPr sz="1800" spc="-5" dirty="0">
                <a:latin typeface="Calibri"/>
                <a:cs typeface="Calibri"/>
                <a:hlinkClick r:id="rId4"/>
              </a:rPr>
              <a:t>:</a:t>
            </a:r>
            <a:r>
              <a:rPr sz="1800" dirty="0">
                <a:latin typeface="Calibri"/>
                <a:cs typeface="Calibri"/>
                <a:hlinkClick r:id="rId4"/>
              </a:rPr>
              <a:t>//</a:t>
            </a:r>
            <a:r>
              <a:rPr sz="1800" spc="-10" dirty="0">
                <a:latin typeface="Calibri"/>
                <a:cs typeface="Calibri"/>
                <a:hlinkClick r:id="rId4"/>
              </a:rPr>
              <a:t>p</a:t>
            </a:r>
            <a:r>
              <a:rPr sz="1800" dirty="0">
                <a:latin typeface="Calibri"/>
                <a:cs typeface="Calibri"/>
                <a:hlinkClick r:id="rId4"/>
              </a:rPr>
              <a:t>m</a:t>
            </a:r>
            <a:r>
              <a:rPr sz="1800" spc="-45" dirty="0">
                <a:latin typeface="Calibri"/>
                <a:cs typeface="Calibri"/>
                <a:hlinkClick r:id="rId4"/>
              </a:rPr>
              <a:t>s</a:t>
            </a:r>
            <a:r>
              <a:rPr sz="1800" spc="5" dirty="0">
                <a:latin typeface="Calibri"/>
                <a:cs typeface="Calibri"/>
                <a:hlinkClick r:id="rId4"/>
              </a:rPr>
              <a:t>y</a:t>
            </a:r>
            <a:r>
              <a:rPr sz="1800" dirty="0">
                <a:latin typeface="Calibri"/>
                <a:cs typeface="Calibri"/>
                <a:hlinkClick r:id="rId4"/>
              </a:rPr>
              <a:t>m</a:t>
            </a:r>
            <a:r>
              <a:rPr sz="1800" spc="-10" dirty="0">
                <a:latin typeface="Calibri"/>
                <a:cs typeface="Calibri"/>
                <a:hlinkClick r:id="rId4"/>
              </a:rPr>
              <a:t>po</a:t>
            </a:r>
            <a:r>
              <a:rPr sz="1800" spc="-5" dirty="0">
                <a:latin typeface="Calibri"/>
                <a:cs typeface="Calibri"/>
                <a:hlinkClick r:id="rId4"/>
              </a:rPr>
              <a:t>s</a:t>
            </a:r>
            <a:r>
              <a:rPr sz="1800" spc="5" dirty="0">
                <a:latin typeface="Calibri"/>
                <a:cs typeface="Calibri"/>
                <a:hlinkClick r:id="rId4"/>
              </a:rPr>
              <a:t>i</a:t>
            </a:r>
            <a:r>
              <a:rPr sz="1800" spc="-10" dirty="0">
                <a:latin typeface="Calibri"/>
                <a:cs typeface="Calibri"/>
                <a:hlinkClick r:id="rId4"/>
              </a:rPr>
              <a:t>u</a:t>
            </a:r>
            <a:r>
              <a:rPr sz="1800" dirty="0">
                <a:latin typeface="Calibri"/>
                <a:cs typeface="Calibri"/>
                <a:hlinkClick r:id="rId4"/>
              </a:rPr>
              <a:t>m</a:t>
            </a:r>
            <a:r>
              <a:rPr sz="1800" spc="5" dirty="0">
                <a:latin typeface="Calibri"/>
                <a:cs typeface="Calibri"/>
                <a:hlinkClick r:id="rId4"/>
              </a:rPr>
              <a:t>.</a:t>
            </a:r>
            <a:r>
              <a:rPr sz="1800" spc="-10" dirty="0">
                <a:latin typeface="Calibri"/>
                <a:cs typeface="Calibri"/>
                <a:hlinkClick r:id="rId4"/>
              </a:rPr>
              <a:t>u</a:t>
            </a:r>
            <a:r>
              <a:rPr sz="1800" dirty="0">
                <a:latin typeface="Calibri"/>
                <a:cs typeface="Calibri"/>
                <a:hlinkClick r:id="rId4"/>
              </a:rPr>
              <a:t>m</a:t>
            </a:r>
            <a:r>
              <a:rPr sz="1800" spc="-10" dirty="0">
                <a:latin typeface="Calibri"/>
                <a:cs typeface="Calibri"/>
                <a:hlinkClick r:id="rId4"/>
              </a:rPr>
              <a:t>d</a:t>
            </a:r>
            <a:r>
              <a:rPr sz="1800" spc="5" dirty="0">
                <a:latin typeface="Calibri"/>
                <a:cs typeface="Calibri"/>
                <a:hlinkClick r:id="rId4"/>
              </a:rPr>
              <a:t>.</a:t>
            </a:r>
            <a:r>
              <a:rPr sz="1800" dirty="0">
                <a:latin typeface="Calibri"/>
                <a:cs typeface="Calibri"/>
                <a:hlinkClick r:id="rId4"/>
              </a:rPr>
              <a:t>e</a:t>
            </a:r>
            <a:r>
              <a:rPr sz="1800" spc="-10" dirty="0">
                <a:latin typeface="Calibri"/>
                <a:cs typeface="Calibri"/>
                <a:hlinkClick r:id="rId4"/>
              </a:rPr>
              <a:t>du</a:t>
            </a:r>
            <a:r>
              <a:rPr sz="1800" dirty="0">
                <a:latin typeface="Calibri"/>
                <a:cs typeface="Calibri"/>
                <a:hlinkClick r:id="rId4"/>
              </a:rPr>
              <a:t>/</a:t>
            </a:r>
            <a:r>
              <a:rPr sz="1800" spc="-10" dirty="0">
                <a:latin typeface="Calibri"/>
                <a:cs typeface="Calibri"/>
                <a:hlinkClick r:id="rId4"/>
              </a:rPr>
              <a:t>p</a:t>
            </a:r>
            <a:r>
              <a:rPr sz="1800" dirty="0">
                <a:latin typeface="Calibri"/>
                <a:cs typeface="Calibri"/>
                <a:hlinkClick r:id="rId4"/>
              </a:rPr>
              <a:t>m</a:t>
            </a:r>
            <a:r>
              <a:rPr sz="1800" spc="5" dirty="0">
                <a:latin typeface="Calibri"/>
                <a:cs typeface="Calibri"/>
                <a:hlinkClick r:id="rId4"/>
              </a:rPr>
              <a:t>2017</a:t>
            </a:r>
            <a:r>
              <a:rPr sz="1800" dirty="0">
                <a:latin typeface="Calibri"/>
                <a:cs typeface="Calibri"/>
                <a:hlinkClick r:id="rId4"/>
              </a:rPr>
              <a:t>/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48600" y="548640"/>
            <a:ext cx="1295400" cy="6900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74139" y="4875783"/>
            <a:ext cx="6397625" cy="1104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i="1" spc="-10" dirty="0">
                <a:solidFill>
                  <a:srgbClr val="3B7C74"/>
                </a:solidFill>
                <a:latin typeface="Calibri"/>
                <a:cs typeface="Calibri"/>
              </a:rPr>
              <a:t>Shulman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3200" i="1" spc="-5" dirty="0">
                <a:solidFill>
                  <a:srgbClr val="3B7C74"/>
                </a:solidFill>
                <a:latin typeface="Calibri"/>
                <a:cs typeface="Calibri"/>
              </a:rPr>
              <a:t>2017 Project </a:t>
            </a:r>
            <a:r>
              <a:rPr sz="3200" i="1" spc="-15" dirty="0">
                <a:solidFill>
                  <a:srgbClr val="3B7C74"/>
                </a:solidFill>
                <a:latin typeface="Calibri"/>
                <a:cs typeface="Calibri"/>
              </a:rPr>
              <a:t>Management</a:t>
            </a:r>
            <a:r>
              <a:rPr sz="3200" i="1" spc="60" dirty="0">
                <a:solidFill>
                  <a:srgbClr val="3B7C74"/>
                </a:solidFill>
                <a:latin typeface="Calibri"/>
                <a:cs typeface="Calibri"/>
              </a:rPr>
              <a:t> </a:t>
            </a:r>
            <a:r>
              <a:rPr sz="3200" i="1" spc="-10" dirty="0">
                <a:solidFill>
                  <a:srgbClr val="3B7C74"/>
                </a:solidFill>
                <a:latin typeface="Calibri"/>
                <a:cs typeface="Calibri"/>
              </a:rPr>
              <a:t>Symposium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74139" y="2143123"/>
            <a:ext cx="7150100" cy="1257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4000" spc="-114" dirty="0">
                <a:solidFill>
                  <a:srgbClr val="990000"/>
                </a:solidFill>
              </a:rPr>
              <a:t>HYATT </a:t>
            </a:r>
            <a:r>
              <a:rPr sz="4000" spc="-5" dirty="0">
                <a:solidFill>
                  <a:srgbClr val="990000"/>
                </a:solidFill>
              </a:rPr>
              <a:t>REGENCY </a:t>
            </a:r>
            <a:r>
              <a:rPr sz="4000" spc="-25" dirty="0">
                <a:solidFill>
                  <a:srgbClr val="990000"/>
                </a:solidFill>
              </a:rPr>
              <a:t>HOTEL </a:t>
            </a:r>
            <a:r>
              <a:rPr sz="4000" spc="-5" dirty="0">
                <a:solidFill>
                  <a:srgbClr val="990000"/>
                </a:solidFill>
              </a:rPr>
              <a:t>IN KANSAS  CITY </a:t>
            </a:r>
            <a:r>
              <a:rPr sz="4000" spc="-10" dirty="0">
                <a:solidFill>
                  <a:srgbClr val="990000"/>
                </a:solidFill>
              </a:rPr>
              <a:t>COLLAPSE </a:t>
            </a:r>
            <a:r>
              <a:rPr sz="4000" dirty="0">
                <a:solidFill>
                  <a:srgbClr val="990000"/>
                </a:solidFill>
              </a:rPr>
              <a:t>– A CASE</a:t>
            </a:r>
            <a:r>
              <a:rPr sz="4000" spc="-65" dirty="0">
                <a:solidFill>
                  <a:srgbClr val="990000"/>
                </a:solidFill>
              </a:rPr>
              <a:t> </a:t>
            </a:r>
            <a:r>
              <a:rPr sz="4000" spc="-25" dirty="0">
                <a:solidFill>
                  <a:srgbClr val="990000"/>
                </a:solidFill>
              </a:rPr>
              <a:t>STUDY</a:t>
            </a:r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4739" y="2813149"/>
            <a:ext cx="4147185" cy="572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720" marR="571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/>
              <a:t>The </a:t>
            </a:r>
            <a:r>
              <a:rPr sz="1800" spc="-10" dirty="0"/>
              <a:t>judge </a:t>
            </a:r>
            <a:r>
              <a:rPr sz="1800" spc="-5" dirty="0"/>
              <a:t>held the </a:t>
            </a:r>
            <a:r>
              <a:rPr sz="1800" spc="-15" dirty="0"/>
              <a:t>structural </a:t>
            </a:r>
            <a:r>
              <a:rPr sz="1800" spc="-5" dirty="0"/>
              <a:t>engineering  </a:t>
            </a:r>
            <a:r>
              <a:rPr sz="1800" spc="-15" dirty="0"/>
              <a:t>consultants </a:t>
            </a:r>
            <a:r>
              <a:rPr sz="1800" dirty="0"/>
              <a:t>liable </a:t>
            </a:r>
            <a:r>
              <a:rPr sz="1800" spc="-20" dirty="0"/>
              <a:t>for </a:t>
            </a:r>
            <a:r>
              <a:rPr sz="1800" spc="-5" dirty="0"/>
              <a:t>the</a:t>
            </a:r>
            <a:r>
              <a:rPr sz="1800" spc="95" dirty="0"/>
              <a:t> </a:t>
            </a:r>
            <a:r>
              <a:rPr sz="1800" spc="-10" dirty="0"/>
              <a:t>accident.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ct val="100000"/>
              </a:lnSpc>
            </a:pPr>
            <a:r>
              <a:rPr spc="-10" dirty="0"/>
              <a:t>Photo </a:t>
            </a:r>
            <a:r>
              <a:rPr spc="-15" dirty="0"/>
              <a:t>After </a:t>
            </a:r>
            <a:r>
              <a:rPr dirty="0"/>
              <a:t>the</a:t>
            </a:r>
            <a:r>
              <a:rPr spc="-35" dirty="0"/>
              <a:t> </a:t>
            </a:r>
            <a:r>
              <a:rPr spc="-10" dirty="0"/>
              <a:t>Collapse</a:t>
            </a:r>
          </a:p>
        </p:txBody>
      </p:sp>
      <p:sp>
        <p:nvSpPr>
          <p:cNvPr id="3" name="object 3"/>
          <p:cNvSpPr/>
          <p:nvPr/>
        </p:nvSpPr>
        <p:spPr>
          <a:xfrm>
            <a:off x="2438412" y="1371600"/>
            <a:ext cx="4328147" cy="4973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ct val="100000"/>
              </a:lnSpc>
            </a:pPr>
            <a:r>
              <a:rPr spc="-10" dirty="0"/>
              <a:t>Photo </a:t>
            </a:r>
            <a:r>
              <a:rPr spc="-15" dirty="0"/>
              <a:t>After </a:t>
            </a:r>
            <a:r>
              <a:rPr dirty="0"/>
              <a:t>the</a:t>
            </a:r>
            <a:r>
              <a:rPr spc="-35" dirty="0"/>
              <a:t> </a:t>
            </a:r>
            <a:r>
              <a:rPr spc="-10" dirty="0"/>
              <a:t>Collapse</a:t>
            </a:r>
          </a:p>
        </p:txBody>
      </p:sp>
      <p:sp>
        <p:nvSpPr>
          <p:cNvPr id="3" name="object 3"/>
          <p:cNvSpPr/>
          <p:nvPr/>
        </p:nvSpPr>
        <p:spPr>
          <a:xfrm>
            <a:off x="1600200" y="1524000"/>
            <a:ext cx="6116320" cy="447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8535" y="508317"/>
            <a:ext cx="4648200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/>
              <a:t>SEQUENCE </a:t>
            </a:r>
            <a:r>
              <a:rPr sz="4000" spc="-5" dirty="0"/>
              <a:t>OF</a:t>
            </a:r>
            <a:r>
              <a:rPr sz="4000" spc="-85" dirty="0"/>
              <a:t> </a:t>
            </a:r>
            <a:r>
              <a:rPr sz="4000" spc="-10" dirty="0"/>
              <a:t>EVENTS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940" y="1582420"/>
            <a:ext cx="7901305" cy="4030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Calibri"/>
                <a:cs typeface="Calibri"/>
              </a:rPr>
              <a:t>Spring </a:t>
            </a:r>
            <a:r>
              <a:rPr sz="1800" b="1" dirty="0">
                <a:latin typeface="Calibri"/>
                <a:cs typeface="Calibri"/>
              </a:rPr>
              <a:t>1978:  </a:t>
            </a:r>
            <a:r>
              <a:rPr sz="1800" spc="-15" dirty="0">
                <a:latin typeface="Calibri"/>
                <a:cs typeface="Calibri"/>
              </a:rPr>
              <a:t>Hyatt </a:t>
            </a:r>
            <a:r>
              <a:rPr sz="1800" spc="-20" dirty="0">
                <a:latin typeface="Calibri"/>
                <a:cs typeface="Calibri"/>
              </a:rPr>
              <a:t>awards </a:t>
            </a:r>
            <a:r>
              <a:rPr sz="1800" spc="-5" dirty="0">
                <a:latin typeface="Calibri"/>
                <a:cs typeface="Calibri"/>
              </a:rPr>
              <a:t>building </a:t>
            </a:r>
            <a:r>
              <a:rPr sz="1800" spc="-20" dirty="0">
                <a:latin typeface="Calibri"/>
                <a:cs typeface="Calibri"/>
              </a:rPr>
              <a:t>contract </a:t>
            </a:r>
            <a:r>
              <a:rPr sz="1800" spc="-5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hotel construction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begins.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797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5" dirty="0">
                <a:latin typeface="Calibri"/>
                <a:cs typeface="Calibri"/>
              </a:rPr>
              <a:t>December </a:t>
            </a:r>
            <a:r>
              <a:rPr sz="1800" b="1" dirty="0">
                <a:latin typeface="Calibri"/>
                <a:cs typeface="Calibri"/>
              </a:rPr>
              <a:t>1978: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general </a:t>
            </a:r>
            <a:r>
              <a:rPr sz="1800" spc="-20" dirty="0">
                <a:latin typeface="Calibri"/>
                <a:cs typeface="Calibri"/>
              </a:rPr>
              <a:t>contractor </a:t>
            </a:r>
            <a:r>
              <a:rPr sz="1800" spc="-5" dirty="0">
                <a:latin typeface="Calibri"/>
                <a:cs typeface="Calibri"/>
              </a:rPr>
              <a:t>on the </a:t>
            </a:r>
            <a:r>
              <a:rPr sz="1800" spc="-20" dirty="0">
                <a:latin typeface="Calibri"/>
                <a:cs typeface="Calibri"/>
              </a:rPr>
              <a:t>enters </a:t>
            </a:r>
            <a:r>
              <a:rPr sz="1800" spc="-15" dirty="0">
                <a:latin typeface="Calibri"/>
                <a:cs typeface="Calibri"/>
              </a:rPr>
              <a:t>into subcontract </a:t>
            </a:r>
            <a:r>
              <a:rPr sz="1800" spc="-5" dirty="0">
                <a:latin typeface="Calibri"/>
                <a:cs typeface="Calibri"/>
              </a:rPr>
              <a:t>with </a:t>
            </a:r>
            <a:r>
              <a:rPr sz="1800" spc="-10" dirty="0">
                <a:latin typeface="Calibri"/>
                <a:cs typeface="Calibri"/>
              </a:rPr>
              <a:t>steel  </a:t>
            </a:r>
            <a:r>
              <a:rPr sz="1800" spc="-20" dirty="0">
                <a:latin typeface="Calibri"/>
                <a:cs typeface="Calibri"/>
              </a:rPr>
              <a:t>contractor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spc="-10" dirty="0">
                <a:latin typeface="Calibri"/>
                <a:cs typeface="Calibri"/>
              </a:rPr>
              <a:t>erect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atrium</a:t>
            </a:r>
            <a:r>
              <a:rPr sz="1800" spc="1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steel.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127000" indent="-342900">
              <a:lnSpc>
                <a:spcPct val="801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10" dirty="0">
                <a:latin typeface="Calibri"/>
                <a:cs typeface="Calibri"/>
              </a:rPr>
              <a:t>January–February </a:t>
            </a:r>
            <a:r>
              <a:rPr sz="1800" b="1" dirty="0">
                <a:latin typeface="Calibri"/>
                <a:cs typeface="Calibri"/>
              </a:rPr>
              <a:t>1979: </a:t>
            </a:r>
            <a:r>
              <a:rPr sz="1800" spc="-15" dirty="0">
                <a:latin typeface="Calibri"/>
                <a:cs typeface="Calibri"/>
              </a:rPr>
              <a:t>Events </a:t>
            </a:r>
            <a:r>
              <a:rPr sz="1800" spc="-5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communications between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structural  </a:t>
            </a:r>
            <a:r>
              <a:rPr sz="1800" spc="-10" dirty="0">
                <a:latin typeface="Calibri"/>
                <a:cs typeface="Calibri"/>
              </a:rPr>
              <a:t>engineers </a:t>
            </a:r>
            <a:r>
              <a:rPr sz="1800" spc="-5" dirty="0">
                <a:latin typeface="Calibri"/>
                <a:cs typeface="Calibri"/>
              </a:rPr>
              <a:t>and the </a:t>
            </a:r>
            <a:r>
              <a:rPr sz="1800" spc="-10" dirty="0">
                <a:latin typeface="Calibri"/>
                <a:cs typeface="Calibri"/>
              </a:rPr>
              <a:t>steel </a:t>
            </a:r>
            <a:r>
              <a:rPr sz="1800" spc="-20" dirty="0">
                <a:latin typeface="Calibri"/>
                <a:cs typeface="Calibri"/>
              </a:rPr>
              <a:t>contractor </a:t>
            </a:r>
            <a:r>
              <a:rPr sz="1800" spc="-10" dirty="0">
                <a:latin typeface="Calibri"/>
                <a:cs typeface="Calibri"/>
              </a:rPr>
              <a:t>determine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design </a:t>
            </a:r>
            <a:r>
              <a:rPr sz="1800" spc="-10" dirty="0">
                <a:latin typeface="Calibri"/>
                <a:cs typeface="Calibri"/>
              </a:rPr>
              <a:t>change </a:t>
            </a:r>
            <a:r>
              <a:rPr sz="1800" spc="-15" dirty="0">
                <a:latin typeface="Calibri"/>
                <a:cs typeface="Calibri"/>
              </a:rPr>
              <a:t>from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single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a  </a:t>
            </a:r>
            <a:r>
              <a:rPr sz="1800" spc="-10" dirty="0">
                <a:latin typeface="Calibri"/>
                <a:cs typeface="Calibri"/>
              </a:rPr>
              <a:t>double hanger </a:t>
            </a:r>
            <a:r>
              <a:rPr sz="1800" spc="-15" dirty="0">
                <a:latin typeface="Calibri"/>
                <a:cs typeface="Calibri"/>
              </a:rPr>
              <a:t>rod </a:t>
            </a:r>
            <a:r>
              <a:rPr sz="1800" spc="-20" dirty="0">
                <a:latin typeface="Calibri"/>
                <a:cs typeface="Calibri"/>
              </a:rPr>
              <a:t>box </a:t>
            </a:r>
            <a:r>
              <a:rPr sz="1800" spc="-5" dirty="0">
                <a:latin typeface="Calibri"/>
                <a:cs typeface="Calibri"/>
              </a:rPr>
              <a:t>beam </a:t>
            </a:r>
            <a:r>
              <a:rPr sz="1800" spc="-10" dirty="0">
                <a:latin typeface="Calibri"/>
                <a:cs typeface="Calibri"/>
              </a:rPr>
              <a:t>connection </a:t>
            </a:r>
            <a:r>
              <a:rPr sz="1800" spc="-20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use </a:t>
            </a:r>
            <a:r>
              <a:rPr sz="1800" spc="-15" dirty="0">
                <a:latin typeface="Calibri"/>
                <a:cs typeface="Calibri"/>
              </a:rPr>
              <a:t>at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fourth </a:t>
            </a:r>
            <a:r>
              <a:rPr sz="1800" spc="-5" dirty="0">
                <a:latin typeface="Calibri"/>
                <a:cs typeface="Calibri"/>
              </a:rPr>
              <a:t>floor 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walkways.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121285" indent="-342900" algn="just">
              <a:lnSpc>
                <a:spcPct val="80100"/>
              </a:lnSpc>
              <a:buFont typeface="Arial"/>
              <a:buChar char="•"/>
              <a:tabLst>
                <a:tab pos="355600" algn="l"/>
              </a:tabLst>
            </a:pPr>
            <a:r>
              <a:rPr sz="1800" spc="-5" dirty="0">
                <a:latin typeface="Calibri"/>
                <a:cs typeface="Calibri"/>
              </a:rPr>
              <a:t>Alleged </a:t>
            </a:r>
            <a:r>
              <a:rPr sz="1800" spc="-10" dirty="0">
                <a:latin typeface="Calibri"/>
                <a:cs typeface="Calibri"/>
              </a:rPr>
              <a:t>telephone </a:t>
            </a:r>
            <a:r>
              <a:rPr sz="1800" spc="-5" dirty="0">
                <a:latin typeface="Calibri"/>
                <a:cs typeface="Calibri"/>
              </a:rPr>
              <a:t>calls </a:t>
            </a:r>
            <a:r>
              <a:rPr sz="1800" spc="-10" dirty="0">
                <a:latin typeface="Calibri"/>
                <a:cs typeface="Calibri"/>
              </a:rPr>
              <a:t>concerning </a:t>
            </a:r>
            <a:r>
              <a:rPr sz="1800" spc="-5" dirty="0">
                <a:latin typeface="Calibri"/>
                <a:cs typeface="Calibri"/>
              </a:rPr>
              <a:t>this </a:t>
            </a:r>
            <a:r>
              <a:rPr sz="1800" spc="-10" dirty="0">
                <a:latin typeface="Calibri"/>
                <a:cs typeface="Calibri"/>
              </a:rPr>
              <a:t>proposed change </a:t>
            </a:r>
            <a:r>
              <a:rPr sz="1800" spc="-15" dirty="0">
                <a:latin typeface="Calibri"/>
                <a:cs typeface="Calibri"/>
              </a:rPr>
              <a:t>were </a:t>
            </a:r>
            <a:r>
              <a:rPr sz="1800" spc="-10" dirty="0">
                <a:latin typeface="Calibri"/>
                <a:cs typeface="Calibri"/>
              </a:rPr>
              <a:t>later disputed by 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structural </a:t>
            </a:r>
            <a:r>
              <a:rPr sz="1800" spc="-10" dirty="0">
                <a:latin typeface="Calibri"/>
                <a:cs typeface="Calibri"/>
              </a:rPr>
              <a:t>engineers; </a:t>
            </a:r>
            <a:r>
              <a:rPr sz="1800" spc="-30" dirty="0">
                <a:latin typeface="Calibri"/>
                <a:cs typeface="Calibri"/>
              </a:rPr>
              <a:t>however, </a:t>
            </a:r>
            <a:r>
              <a:rPr sz="1800" spc="-10" dirty="0">
                <a:latin typeface="Calibri"/>
                <a:cs typeface="Calibri"/>
              </a:rPr>
              <a:t>because </a:t>
            </a:r>
            <a:r>
              <a:rPr sz="1800" spc="-5" dirty="0">
                <a:latin typeface="Calibri"/>
                <a:cs typeface="Calibri"/>
              </a:rPr>
              <a:t>of alleged </a:t>
            </a:r>
            <a:r>
              <a:rPr sz="1800" spc="-10" dirty="0">
                <a:latin typeface="Calibri"/>
                <a:cs typeface="Calibri"/>
              </a:rPr>
              <a:t>communications between  </a:t>
            </a:r>
            <a:r>
              <a:rPr sz="1800" spc="-5" dirty="0">
                <a:latin typeface="Calibri"/>
                <a:cs typeface="Calibri"/>
              </a:rPr>
              <a:t>engineer and </a:t>
            </a:r>
            <a:r>
              <a:rPr sz="1800" spc="-30" dirty="0">
                <a:latin typeface="Calibri"/>
                <a:cs typeface="Calibri"/>
              </a:rPr>
              <a:t>fabricator, </a:t>
            </a:r>
            <a:r>
              <a:rPr sz="1800" spc="-10" dirty="0">
                <a:latin typeface="Calibri"/>
                <a:cs typeface="Calibri"/>
              </a:rPr>
              <a:t>Shop </a:t>
            </a:r>
            <a:r>
              <a:rPr sz="1800" spc="-15" dirty="0">
                <a:latin typeface="Calibri"/>
                <a:cs typeface="Calibri"/>
              </a:rPr>
              <a:t>Drawing </a:t>
            </a:r>
            <a:r>
              <a:rPr sz="1800" dirty="0">
                <a:latin typeface="Calibri"/>
                <a:cs typeface="Calibri"/>
              </a:rPr>
              <a:t>30 </a:t>
            </a:r>
            <a:r>
              <a:rPr sz="1800" spc="-5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Erection </a:t>
            </a:r>
            <a:r>
              <a:rPr sz="1800" spc="-15" dirty="0">
                <a:latin typeface="Calibri"/>
                <a:cs typeface="Calibri"/>
              </a:rPr>
              <a:t>Drawing </a:t>
            </a:r>
            <a:r>
              <a:rPr sz="1800" dirty="0">
                <a:latin typeface="Calibri"/>
                <a:cs typeface="Calibri"/>
              </a:rPr>
              <a:t>E3 </a:t>
            </a:r>
            <a:r>
              <a:rPr sz="1800" spc="-15" dirty="0">
                <a:latin typeface="Calibri"/>
                <a:cs typeface="Calibri"/>
              </a:rPr>
              <a:t>are</a:t>
            </a:r>
            <a:r>
              <a:rPr sz="1800" spc="3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changed.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marR="116839" indent="-342900">
              <a:lnSpc>
                <a:spcPct val="801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00" b="1" spc="-10" dirty="0">
                <a:latin typeface="Calibri"/>
                <a:cs typeface="Calibri"/>
              </a:rPr>
              <a:t>February </a:t>
            </a:r>
            <a:r>
              <a:rPr sz="1800" b="1" dirty="0">
                <a:latin typeface="Calibri"/>
                <a:cs typeface="Calibri"/>
              </a:rPr>
              <a:t>1979: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structural </a:t>
            </a:r>
            <a:r>
              <a:rPr sz="1800" spc="-10" dirty="0">
                <a:latin typeface="Calibri"/>
                <a:cs typeface="Calibri"/>
              </a:rPr>
              <a:t>engineers receive </a:t>
            </a:r>
            <a:r>
              <a:rPr sz="1800" dirty="0">
                <a:latin typeface="Calibri"/>
                <a:cs typeface="Calibri"/>
              </a:rPr>
              <a:t>42 </a:t>
            </a:r>
            <a:r>
              <a:rPr sz="1800" spc="-5" dirty="0">
                <a:latin typeface="Calibri"/>
                <a:cs typeface="Calibri"/>
              </a:rPr>
              <a:t>design </a:t>
            </a:r>
            <a:r>
              <a:rPr sz="1800" spc="-10" dirty="0">
                <a:latin typeface="Calibri"/>
                <a:cs typeface="Calibri"/>
              </a:rPr>
              <a:t>shop </a:t>
            </a:r>
            <a:r>
              <a:rPr sz="1800" spc="-15" dirty="0">
                <a:latin typeface="Calibri"/>
                <a:cs typeface="Calibri"/>
              </a:rPr>
              <a:t>drawings  </a:t>
            </a:r>
            <a:r>
              <a:rPr sz="1800" spc="-5" dirty="0">
                <a:latin typeface="Calibri"/>
                <a:cs typeface="Calibri"/>
              </a:rPr>
              <a:t>(including </a:t>
            </a:r>
            <a:r>
              <a:rPr sz="1800" spc="-10" dirty="0">
                <a:latin typeface="Calibri"/>
                <a:cs typeface="Calibri"/>
              </a:rPr>
              <a:t>Shop </a:t>
            </a:r>
            <a:r>
              <a:rPr sz="1800" spc="-15" dirty="0">
                <a:latin typeface="Calibri"/>
                <a:cs typeface="Calibri"/>
              </a:rPr>
              <a:t>Drawing </a:t>
            </a:r>
            <a:r>
              <a:rPr sz="1800" dirty="0">
                <a:latin typeface="Calibri"/>
                <a:cs typeface="Calibri"/>
              </a:rPr>
              <a:t>30 </a:t>
            </a:r>
            <a:r>
              <a:rPr sz="1800" spc="-5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Erection </a:t>
            </a:r>
            <a:r>
              <a:rPr sz="1800" spc="-15" dirty="0">
                <a:latin typeface="Calibri"/>
                <a:cs typeface="Calibri"/>
              </a:rPr>
              <a:t>Drawing </a:t>
            </a:r>
            <a:r>
              <a:rPr sz="1800" dirty="0">
                <a:latin typeface="Calibri"/>
                <a:cs typeface="Calibri"/>
              </a:rPr>
              <a:t>E-3) </a:t>
            </a:r>
            <a:r>
              <a:rPr sz="1800" spc="-5" dirty="0">
                <a:latin typeface="Calibri"/>
                <a:cs typeface="Calibri"/>
              </a:rPr>
              <a:t>and </a:t>
            </a:r>
            <a:r>
              <a:rPr sz="1800" spc="-10" dirty="0">
                <a:latin typeface="Calibri"/>
                <a:cs typeface="Calibri"/>
              </a:rPr>
              <a:t>returns </a:t>
            </a:r>
            <a:r>
              <a:rPr sz="1800" spc="-5" dirty="0">
                <a:latin typeface="Calibri"/>
                <a:cs typeface="Calibri"/>
              </a:rPr>
              <a:t>them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spc="-10" dirty="0">
                <a:latin typeface="Calibri"/>
                <a:cs typeface="Calibri"/>
              </a:rPr>
              <a:t>steel  </a:t>
            </a:r>
            <a:r>
              <a:rPr sz="1800" spc="-35" dirty="0">
                <a:latin typeface="Calibri"/>
                <a:cs typeface="Calibri"/>
              </a:rPr>
              <a:t>contractor, </a:t>
            </a:r>
            <a:r>
              <a:rPr sz="1800" spc="-5" dirty="0">
                <a:latin typeface="Calibri"/>
                <a:cs typeface="Calibri"/>
              </a:rPr>
              <a:t>with engineering review </a:t>
            </a:r>
            <a:r>
              <a:rPr sz="1800" spc="-15" dirty="0">
                <a:latin typeface="Calibri"/>
                <a:cs typeface="Calibri"/>
              </a:rPr>
              <a:t>stamp </a:t>
            </a:r>
            <a:r>
              <a:rPr sz="1800" u="heavy" spc="-15" dirty="0">
                <a:latin typeface="Calibri"/>
                <a:cs typeface="Calibri"/>
              </a:rPr>
              <a:t>approval </a:t>
            </a:r>
            <a:r>
              <a:rPr sz="1800" spc="-5" dirty="0">
                <a:latin typeface="Calibri"/>
                <a:cs typeface="Calibri"/>
              </a:rPr>
              <a:t>on </a:t>
            </a:r>
            <a:r>
              <a:rPr sz="1800" spc="-10" dirty="0">
                <a:latin typeface="Calibri"/>
                <a:cs typeface="Calibri"/>
              </a:rPr>
              <a:t>February</a:t>
            </a:r>
            <a:r>
              <a:rPr sz="1800" spc="3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26.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340" y="335279"/>
            <a:ext cx="7552055" cy="6059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720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0" dirty="0">
                <a:latin typeface="Calibri"/>
                <a:cs typeface="Calibri"/>
              </a:rPr>
              <a:t>October </a:t>
            </a:r>
            <a:r>
              <a:rPr sz="1800" b="1" dirty="0">
                <a:latin typeface="Calibri"/>
                <a:cs typeface="Calibri"/>
              </a:rPr>
              <a:t>14, 1979: </a:t>
            </a:r>
            <a:r>
              <a:rPr sz="1800" spc="-15" dirty="0">
                <a:latin typeface="Calibri"/>
                <a:cs typeface="Calibri"/>
              </a:rPr>
              <a:t>Part </a:t>
            </a:r>
            <a:r>
              <a:rPr sz="1800" spc="-5" dirty="0">
                <a:latin typeface="Calibri"/>
                <a:cs typeface="Calibri"/>
              </a:rPr>
              <a:t>of the </a:t>
            </a:r>
            <a:r>
              <a:rPr sz="1800" spc="-10" dirty="0">
                <a:latin typeface="Calibri"/>
                <a:cs typeface="Calibri"/>
              </a:rPr>
              <a:t>atrium </a:t>
            </a:r>
            <a:r>
              <a:rPr sz="1800" spc="-15" dirty="0">
                <a:latin typeface="Calibri"/>
                <a:cs typeface="Calibri"/>
              </a:rPr>
              <a:t>roof </a:t>
            </a:r>
            <a:r>
              <a:rPr sz="1800" spc="-5" dirty="0">
                <a:latin typeface="Calibri"/>
                <a:cs typeface="Calibri"/>
              </a:rPr>
              <a:t>collapses while the </a:t>
            </a:r>
            <a:r>
              <a:rPr sz="1800" spc="-10" dirty="0">
                <a:latin typeface="Calibri"/>
                <a:cs typeface="Calibri"/>
              </a:rPr>
              <a:t>hotel </a:t>
            </a:r>
            <a:r>
              <a:rPr sz="1800" dirty="0">
                <a:latin typeface="Calibri"/>
                <a:cs typeface="Calibri"/>
              </a:rPr>
              <a:t>is </a:t>
            </a:r>
            <a:r>
              <a:rPr sz="1800" spc="-10" dirty="0">
                <a:latin typeface="Calibri"/>
                <a:cs typeface="Calibri"/>
              </a:rPr>
              <a:t>under  construction. </a:t>
            </a:r>
            <a:r>
              <a:rPr sz="1800" spc="-5" dirty="0">
                <a:latin typeface="Calibri"/>
                <a:cs typeface="Calibri"/>
              </a:rPr>
              <a:t>Inspection </a:t>
            </a:r>
            <a:r>
              <a:rPr sz="1800" spc="-10" dirty="0">
                <a:latin typeface="Calibri"/>
                <a:cs typeface="Calibri"/>
              </a:rPr>
              <a:t>team </a:t>
            </a:r>
            <a:r>
              <a:rPr sz="1800" spc="-5" dirty="0">
                <a:latin typeface="Calibri"/>
                <a:cs typeface="Calibri"/>
              </a:rPr>
              <a:t>called in. Their </a:t>
            </a:r>
            <a:r>
              <a:rPr sz="1800" spc="-20" dirty="0">
                <a:latin typeface="Calibri"/>
                <a:cs typeface="Calibri"/>
              </a:rPr>
              <a:t>contract </a:t>
            </a:r>
            <a:r>
              <a:rPr sz="1800" spc="-5" dirty="0">
                <a:latin typeface="Calibri"/>
                <a:cs typeface="Calibri"/>
              </a:rPr>
              <a:t>dealt primarily with </a:t>
            </a:r>
            <a:r>
              <a:rPr sz="1800" spc="-10" dirty="0">
                <a:latin typeface="Calibri"/>
                <a:cs typeface="Calibri"/>
              </a:rPr>
              <a:t>the  </a:t>
            </a:r>
            <a:r>
              <a:rPr sz="1800" spc="-15" dirty="0">
                <a:latin typeface="Calibri"/>
                <a:cs typeface="Calibri"/>
              </a:rPr>
              <a:t>investigation </a:t>
            </a:r>
            <a:r>
              <a:rPr sz="1800" spc="-10" dirty="0">
                <a:latin typeface="Calibri"/>
                <a:cs typeface="Calibri"/>
              </a:rPr>
              <a:t>of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cause of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roof </a:t>
            </a:r>
            <a:r>
              <a:rPr sz="1800" spc="-10" dirty="0">
                <a:latin typeface="Calibri"/>
                <a:cs typeface="Calibri"/>
              </a:rPr>
              <a:t>collapse </a:t>
            </a:r>
            <a:r>
              <a:rPr sz="1800" spc="-5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created </a:t>
            </a:r>
            <a:r>
              <a:rPr sz="1800" spc="-5" dirty="0">
                <a:latin typeface="Calibri"/>
                <a:cs typeface="Calibri"/>
              </a:rPr>
              <a:t>no </a:t>
            </a:r>
            <a:r>
              <a:rPr sz="1800" spc="-10" dirty="0">
                <a:latin typeface="Calibri"/>
                <a:cs typeface="Calibri"/>
              </a:rPr>
              <a:t>obligation </a:t>
            </a:r>
            <a:r>
              <a:rPr sz="1800" spc="-15" dirty="0">
                <a:latin typeface="Calibri"/>
                <a:cs typeface="Calibri"/>
              </a:rPr>
              <a:t>to  </a:t>
            </a:r>
            <a:r>
              <a:rPr sz="1800" spc="-5" dirty="0">
                <a:latin typeface="Calibri"/>
                <a:cs typeface="Calibri"/>
              </a:rPr>
              <a:t>check </a:t>
            </a:r>
            <a:r>
              <a:rPr sz="1800" spc="-20" dirty="0">
                <a:latin typeface="Calibri"/>
                <a:cs typeface="Calibri"/>
              </a:rPr>
              <a:t>any </a:t>
            </a:r>
            <a:r>
              <a:rPr sz="1800" spc="-5" dirty="0">
                <a:latin typeface="Calibri"/>
                <a:cs typeface="Calibri"/>
              </a:rPr>
              <a:t>engineering or design </a:t>
            </a:r>
            <a:r>
              <a:rPr sz="1800" spc="-15" dirty="0">
                <a:latin typeface="Calibri"/>
                <a:cs typeface="Calibri"/>
              </a:rPr>
              <a:t>work beyond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scope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that </a:t>
            </a:r>
            <a:r>
              <a:rPr sz="1800" spc="-15" dirty="0">
                <a:latin typeface="Calibri"/>
                <a:cs typeface="Calibri"/>
              </a:rPr>
              <a:t>investigation  </a:t>
            </a:r>
            <a:r>
              <a:rPr sz="1800" spc="-5" dirty="0">
                <a:latin typeface="Calibri"/>
                <a:cs typeface="Calibri"/>
              </a:rPr>
              <a:t>and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contract.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99720" marR="76454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0" dirty="0">
                <a:latin typeface="Calibri"/>
                <a:cs typeface="Calibri"/>
              </a:rPr>
              <a:t>October </a:t>
            </a:r>
            <a:r>
              <a:rPr sz="1800" b="1" dirty="0">
                <a:latin typeface="Calibri"/>
                <a:cs typeface="Calibri"/>
              </a:rPr>
              <a:t>16, 1979: </a:t>
            </a:r>
            <a:r>
              <a:rPr sz="1800" spc="-5" dirty="0">
                <a:latin typeface="Calibri"/>
                <a:cs typeface="Calibri"/>
              </a:rPr>
              <a:t>Owner </a:t>
            </a:r>
            <a:r>
              <a:rPr sz="1800" spc="-10" dirty="0">
                <a:latin typeface="Calibri"/>
                <a:cs typeface="Calibri"/>
              </a:rPr>
              <a:t>retains </a:t>
            </a:r>
            <a:r>
              <a:rPr sz="1800" spc="-5" dirty="0">
                <a:latin typeface="Calibri"/>
                <a:cs typeface="Calibri"/>
              </a:rPr>
              <a:t>an </a:t>
            </a:r>
            <a:r>
              <a:rPr sz="1800" spc="-10" dirty="0">
                <a:latin typeface="Calibri"/>
                <a:cs typeface="Calibri"/>
              </a:rPr>
              <a:t>independent </a:t>
            </a:r>
            <a:r>
              <a:rPr sz="1800" spc="-5" dirty="0">
                <a:latin typeface="Calibri"/>
                <a:cs typeface="Calibri"/>
              </a:rPr>
              <a:t>engineering firm, </a:t>
            </a:r>
            <a:r>
              <a:rPr sz="1800" spc="-25" dirty="0">
                <a:latin typeface="Calibri"/>
                <a:cs typeface="Calibri"/>
              </a:rPr>
              <a:t>to  </a:t>
            </a:r>
            <a:r>
              <a:rPr sz="1800" spc="-20" dirty="0">
                <a:latin typeface="Calibri"/>
                <a:cs typeface="Calibri"/>
              </a:rPr>
              <a:t>investigate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cause of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atrium </a:t>
            </a:r>
            <a:r>
              <a:rPr sz="1800" spc="-15" dirty="0">
                <a:latin typeface="Calibri"/>
                <a:cs typeface="Calibri"/>
              </a:rPr>
              <a:t>roof</a:t>
            </a:r>
            <a:r>
              <a:rPr sz="1800" spc="1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collapse.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99085" marR="86360" indent="-286385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0" dirty="0">
                <a:latin typeface="Calibri"/>
                <a:cs typeface="Calibri"/>
              </a:rPr>
              <a:t>October </a:t>
            </a:r>
            <a:r>
              <a:rPr sz="1800" b="1" dirty="0">
                <a:latin typeface="Calibri"/>
                <a:cs typeface="Calibri"/>
              </a:rPr>
              <a:t>20, 1979: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structural </a:t>
            </a:r>
            <a:r>
              <a:rPr sz="1800" spc="-5" dirty="0">
                <a:latin typeface="Calibri"/>
                <a:cs typeface="Calibri"/>
              </a:rPr>
              <a:t>engineer firm </a:t>
            </a:r>
            <a:r>
              <a:rPr sz="1800" spc="-10" dirty="0">
                <a:latin typeface="Calibri"/>
                <a:cs typeface="Calibri"/>
              </a:rPr>
              <a:t>writes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35" dirty="0">
                <a:latin typeface="Calibri"/>
                <a:cs typeface="Calibri"/>
              </a:rPr>
              <a:t>owner, </a:t>
            </a:r>
            <a:r>
              <a:rPr sz="1800" spc="-15" dirty="0">
                <a:latin typeface="Calibri"/>
                <a:cs typeface="Calibri"/>
              </a:rPr>
              <a:t>stating they  are </a:t>
            </a:r>
            <a:r>
              <a:rPr sz="1800" spc="-10" dirty="0">
                <a:latin typeface="Calibri"/>
                <a:cs typeface="Calibri"/>
              </a:rPr>
              <a:t>undertaking both </a:t>
            </a:r>
            <a:r>
              <a:rPr sz="1800" spc="-5" dirty="0">
                <a:latin typeface="Calibri"/>
                <a:cs typeface="Calibri"/>
              </a:rPr>
              <a:t>an </a:t>
            </a:r>
            <a:r>
              <a:rPr sz="1800" spc="-10" dirty="0">
                <a:latin typeface="Calibri"/>
                <a:cs typeface="Calibri"/>
              </a:rPr>
              <a:t>atrium collapse </a:t>
            </a:r>
            <a:r>
              <a:rPr sz="1800" spc="-15" dirty="0">
                <a:latin typeface="Calibri"/>
                <a:cs typeface="Calibri"/>
              </a:rPr>
              <a:t>investigation, </a:t>
            </a:r>
            <a:r>
              <a:rPr sz="1800" u="heavy" spc="-5" dirty="0">
                <a:latin typeface="Calibri"/>
                <a:cs typeface="Calibri"/>
              </a:rPr>
              <a:t>as </a:t>
            </a:r>
            <a:r>
              <a:rPr sz="1800" u="heavy" spc="-10" dirty="0">
                <a:latin typeface="Calibri"/>
                <a:cs typeface="Calibri"/>
              </a:rPr>
              <a:t>well </a:t>
            </a:r>
            <a:r>
              <a:rPr sz="1800" u="heavy" spc="-5" dirty="0">
                <a:latin typeface="Calibri"/>
                <a:cs typeface="Calibri"/>
              </a:rPr>
              <a:t>as </a:t>
            </a:r>
            <a:r>
              <a:rPr sz="1800" u="heavy" dirty="0">
                <a:latin typeface="Calibri"/>
                <a:cs typeface="Calibri"/>
              </a:rPr>
              <a:t>a </a:t>
            </a:r>
            <a:r>
              <a:rPr sz="1800" u="heavy" spc="-15" dirty="0">
                <a:latin typeface="Calibri"/>
                <a:cs typeface="Calibri"/>
              </a:rPr>
              <a:t>thorough  </a:t>
            </a:r>
            <a:r>
              <a:rPr sz="1800" u="heavy" spc="-5" dirty="0">
                <a:latin typeface="Calibri"/>
                <a:cs typeface="Calibri"/>
              </a:rPr>
              <a:t>design check of </a:t>
            </a:r>
            <a:r>
              <a:rPr sz="1800" u="heavy" dirty="0">
                <a:latin typeface="Calibri"/>
                <a:cs typeface="Calibri"/>
              </a:rPr>
              <a:t>all </a:t>
            </a:r>
            <a:r>
              <a:rPr sz="1800" u="heavy" spc="-5" dirty="0">
                <a:latin typeface="Calibri"/>
                <a:cs typeface="Calibri"/>
              </a:rPr>
              <a:t>the </a:t>
            </a:r>
            <a:r>
              <a:rPr sz="1800" u="heavy" spc="-10" dirty="0">
                <a:latin typeface="Calibri"/>
                <a:cs typeface="Calibri"/>
              </a:rPr>
              <a:t>members comprising </a:t>
            </a:r>
            <a:r>
              <a:rPr sz="1800" u="heavy" spc="-5" dirty="0">
                <a:latin typeface="Calibri"/>
                <a:cs typeface="Calibri"/>
              </a:rPr>
              <a:t>the </a:t>
            </a:r>
            <a:r>
              <a:rPr sz="1800" u="heavy" spc="-10" dirty="0">
                <a:latin typeface="Calibri"/>
                <a:cs typeface="Calibri"/>
              </a:rPr>
              <a:t>atrium</a:t>
            </a:r>
            <a:r>
              <a:rPr sz="1800" u="heavy" spc="170" dirty="0">
                <a:latin typeface="Calibri"/>
                <a:cs typeface="Calibri"/>
              </a:rPr>
              <a:t> </a:t>
            </a:r>
            <a:r>
              <a:rPr sz="1800" u="heavy" spc="-35" dirty="0">
                <a:latin typeface="Calibri"/>
                <a:cs typeface="Calibri"/>
              </a:rPr>
              <a:t>roof.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99720" marR="13906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10" dirty="0">
                <a:latin typeface="Calibri"/>
                <a:cs typeface="Calibri"/>
              </a:rPr>
              <a:t>October–November </a:t>
            </a:r>
            <a:r>
              <a:rPr sz="1800" b="1" dirty="0">
                <a:latin typeface="Calibri"/>
                <a:cs typeface="Calibri"/>
              </a:rPr>
              <a:t>1979: </a:t>
            </a:r>
            <a:r>
              <a:rPr sz="1800" spc="-15" dirty="0">
                <a:latin typeface="Calibri"/>
                <a:cs typeface="Calibri"/>
              </a:rPr>
              <a:t>Reports </a:t>
            </a:r>
            <a:r>
              <a:rPr sz="1800" spc="-5" dirty="0">
                <a:latin typeface="Calibri"/>
                <a:cs typeface="Calibri"/>
              </a:rPr>
              <a:t>and meetings </a:t>
            </a:r>
            <a:r>
              <a:rPr sz="1800" spc="-15" dirty="0">
                <a:latin typeface="Calibri"/>
                <a:cs typeface="Calibri"/>
              </a:rPr>
              <a:t>from structural </a:t>
            </a:r>
            <a:r>
              <a:rPr sz="1800" spc="-5" dirty="0">
                <a:latin typeface="Calibri"/>
                <a:cs typeface="Calibri"/>
              </a:rPr>
              <a:t>engineer </a:t>
            </a:r>
            <a:r>
              <a:rPr sz="1800" spc="-25" dirty="0">
                <a:latin typeface="Calibri"/>
                <a:cs typeface="Calibri"/>
              </a:rPr>
              <a:t>to  </a:t>
            </a:r>
            <a:r>
              <a:rPr sz="1800" spc="-10" dirty="0">
                <a:latin typeface="Calibri"/>
                <a:cs typeface="Calibri"/>
              </a:rPr>
              <a:t>owner/architect, </a:t>
            </a:r>
            <a:r>
              <a:rPr sz="1800" spc="-5" dirty="0">
                <a:latin typeface="Calibri"/>
                <a:cs typeface="Calibri"/>
              </a:rPr>
              <a:t>assuring </a:t>
            </a:r>
            <a:r>
              <a:rPr sz="1800" spc="-15" dirty="0">
                <a:latin typeface="Calibri"/>
                <a:cs typeface="Calibri"/>
              </a:rPr>
              <a:t>overall safety </a:t>
            </a:r>
            <a:r>
              <a:rPr sz="1800" spc="-5" dirty="0">
                <a:latin typeface="Calibri"/>
                <a:cs typeface="Calibri"/>
              </a:rPr>
              <a:t>of the </a:t>
            </a:r>
            <a:r>
              <a:rPr sz="1800" spc="-10" dirty="0">
                <a:latin typeface="Calibri"/>
                <a:cs typeface="Calibri"/>
              </a:rPr>
              <a:t>entire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atrium.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99720" marR="64769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Calibri"/>
                <a:cs typeface="Calibri"/>
              </a:rPr>
              <a:t>July </a:t>
            </a:r>
            <a:r>
              <a:rPr sz="1800" b="1" dirty="0">
                <a:latin typeface="Calibri"/>
                <a:cs typeface="Calibri"/>
              </a:rPr>
              <a:t>1980: </a:t>
            </a:r>
            <a:r>
              <a:rPr sz="1800" spc="-10" dirty="0">
                <a:latin typeface="Calibri"/>
                <a:cs typeface="Calibri"/>
              </a:rPr>
              <a:t>Construction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hotel complete, </a:t>
            </a:r>
            <a:r>
              <a:rPr sz="1800" spc="-5" dirty="0">
                <a:latin typeface="Calibri"/>
                <a:cs typeface="Calibri"/>
              </a:rPr>
              <a:t>and the </a:t>
            </a:r>
            <a:r>
              <a:rPr sz="1800" spc="-15" dirty="0">
                <a:latin typeface="Calibri"/>
                <a:cs typeface="Calibri"/>
              </a:rPr>
              <a:t>Kansas </a:t>
            </a:r>
            <a:r>
              <a:rPr sz="1800" dirty="0">
                <a:latin typeface="Calibri"/>
                <a:cs typeface="Calibri"/>
              </a:rPr>
              <a:t>City </a:t>
            </a:r>
            <a:r>
              <a:rPr sz="1800" spc="-15" dirty="0">
                <a:latin typeface="Calibri"/>
                <a:cs typeface="Calibri"/>
              </a:rPr>
              <a:t>Hyatt Regency  </a:t>
            </a:r>
            <a:r>
              <a:rPr sz="1800" spc="-10" dirty="0">
                <a:latin typeface="Calibri"/>
                <a:cs typeface="Calibri"/>
              </a:rPr>
              <a:t>Hotel </a:t>
            </a:r>
            <a:r>
              <a:rPr sz="1800" spc="-5" dirty="0">
                <a:latin typeface="Calibri"/>
                <a:cs typeface="Calibri"/>
              </a:rPr>
              <a:t>opened </a:t>
            </a:r>
            <a:r>
              <a:rPr sz="1800" spc="-20" dirty="0">
                <a:latin typeface="Calibri"/>
                <a:cs typeface="Calibri"/>
              </a:rPr>
              <a:t>for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business.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99720" marR="17272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Calibri"/>
                <a:cs typeface="Calibri"/>
              </a:rPr>
              <a:t>July </a:t>
            </a:r>
            <a:r>
              <a:rPr sz="1800" b="1" dirty="0">
                <a:latin typeface="Calibri"/>
                <a:cs typeface="Calibri"/>
              </a:rPr>
              <a:t>17, 1981: </a:t>
            </a:r>
            <a:r>
              <a:rPr sz="1800" spc="-5" dirty="0">
                <a:latin typeface="Calibri"/>
                <a:cs typeface="Calibri"/>
              </a:rPr>
              <a:t>Connections </a:t>
            </a:r>
            <a:r>
              <a:rPr sz="1800" spc="-10" dirty="0">
                <a:latin typeface="Calibri"/>
                <a:cs typeface="Calibri"/>
              </a:rPr>
              <a:t>supporting </a:t>
            </a:r>
            <a:r>
              <a:rPr sz="1800" spc="-15" dirty="0">
                <a:latin typeface="Calibri"/>
                <a:cs typeface="Calibri"/>
              </a:rPr>
              <a:t>rods from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ceiling </a:t>
            </a:r>
            <a:r>
              <a:rPr sz="1800" spc="-10" dirty="0">
                <a:latin typeface="Calibri"/>
                <a:cs typeface="Calibri"/>
              </a:rPr>
              <a:t>that </a:t>
            </a:r>
            <a:r>
              <a:rPr sz="1800" spc="-5" dirty="0">
                <a:latin typeface="Calibri"/>
                <a:cs typeface="Calibri"/>
              </a:rPr>
              <a:t>held up </a:t>
            </a:r>
            <a:r>
              <a:rPr sz="1800" spc="-10" dirty="0">
                <a:latin typeface="Calibri"/>
                <a:cs typeface="Calibri"/>
              </a:rPr>
              <a:t>the  second </a:t>
            </a:r>
            <a:r>
              <a:rPr sz="1800" spc="-5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fourth </a:t>
            </a:r>
            <a:r>
              <a:rPr sz="1800" spc="-5" dirty="0">
                <a:latin typeface="Calibri"/>
                <a:cs typeface="Calibri"/>
              </a:rPr>
              <a:t>floor </a:t>
            </a:r>
            <a:r>
              <a:rPr sz="1800" spc="-15" dirty="0">
                <a:latin typeface="Calibri"/>
                <a:cs typeface="Calibri"/>
              </a:rPr>
              <a:t>walkways </a:t>
            </a:r>
            <a:r>
              <a:rPr sz="1800" spc="-10" dirty="0">
                <a:latin typeface="Calibri"/>
                <a:cs typeface="Calibri"/>
              </a:rPr>
              <a:t>across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atrium </a:t>
            </a:r>
            <a:r>
              <a:rPr sz="1800" spc="-5" dirty="0">
                <a:latin typeface="Calibri"/>
                <a:cs typeface="Calibri"/>
              </a:rPr>
              <a:t>of the </a:t>
            </a:r>
            <a:r>
              <a:rPr sz="1800" spc="-15" dirty="0">
                <a:latin typeface="Calibri"/>
                <a:cs typeface="Calibri"/>
              </a:rPr>
              <a:t>Hyatt Regency  </a:t>
            </a:r>
            <a:r>
              <a:rPr sz="1800" spc="-10" dirty="0">
                <a:latin typeface="Calibri"/>
                <a:cs typeface="Calibri"/>
              </a:rPr>
              <a:t>Hotel </a:t>
            </a:r>
            <a:r>
              <a:rPr sz="1800" spc="-5" dirty="0">
                <a:latin typeface="Calibri"/>
                <a:cs typeface="Calibri"/>
              </a:rPr>
              <a:t>collapse, </a:t>
            </a:r>
            <a:r>
              <a:rPr sz="1800" dirty="0">
                <a:latin typeface="Calibri"/>
                <a:cs typeface="Calibri"/>
              </a:rPr>
              <a:t>killing 114 </a:t>
            </a:r>
            <a:r>
              <a:rPr sz="1800" spc="-5" dirty="0">
                <a:latin typeface="Calibri"/>
                <a:cs typeface="Calibri"/>
              </a:rPr>
              <a:t>and injuring </a:t>
            </a:r>
            <a:r>
              <a:rPr sz="1800" dirty="0">
                <a:latin typeface="Calibri"/>
                <a:cs typeface="Calibri"/>
              </a:rPr>
              <a:t>in </a:t>
            </a:r>
            <a:r>
              <a:rPr sz="1800" spc="-15" dirty="0">
                <a:latin typeface="Calibri"/>
                <a:cs typeface="Calibri"/>
              </a:rPr>
              <a:t>excess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dirty="0">
                <a:latin typeface="Calibri"/>
                <a:cs typeface="Calibri"/>
              </a:rPr>
              <a:t>200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others.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5438" y="868679"/>
            <a:ext cx="6861175" cy="3590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720" marR="116205" indent="-287020" algn="just">
              <a:lnSpc>
                <a:spcPct val="100000"/>
              </a:lnSpc>
              <a:buFont typeface="Arial"/>
              <a:buChar char="•"/>
              <a:tabLst>
                <a:tab pos="300355" algn="l"/>
              </a:tabLst>
            </a:pPr>
            <a:r>
              <a:rPr sz="1800" b="1" spc="-25" dirty="0">
                <a:latin typeface="Calibri"/>
                <a:cs typeface="Calibri"/>
              </a:rPr>
              <a:t>November, </a:t>
            </a:r>
            <a:r>
              <a:rPr sz="1800" b="1" dirty="0">
                <a:latin typeface="Calibri"/>
                <a:cs typeface="Calibri"/>
              </a:rPr>
              <a:t>1984: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structural </a:t>
            </a:r>
            <a:r>
              <a:rPr sz="1800" spc="-10" dirty="0">
                <a:latin typeface="Calibri"/>
                <a:cs typeface="Calibri"/>
              </a:rPr>
              <a:t>engineers </a:t>
            </a:r>
            <a:r>
              <a:rPr sz="1800" spc="-15" dirty="0">
                <a:latin typeface="Calibri"/>
                <a:cs typeface="Calibri"/>
              </a:rPr>
              <a:t>were </a:t>
            </a:r>
            <a:r>
              <a:rPr sz="1800" spc="-20" dirty="0">
                <a:latin typeface="Calibri"/>
                <a:cs typeface="Calibri"/>
              </a:rPr>
              <a:t>found </a:t>
            </a:r>
            <a:r>
              <a:rPr sz="1800" spc="-5" dirty="0">
                <a:latin typeface="Calibri"/>
                <a:cs typeface="Calibri"/>
              </a:rPr>
              <a:t>guilty </a:t>
            </a:r>
            <a:r>
              <a:rPr sz="1800" spc="-10" dirty="0">
                <a:latin typeface="Calibri"/>
                <a:cs typeface="Calibri"/>
              </a:rPr>
              <a:t>of </a:t>
            </a:r>
            <a:r>
              <a:rPr sz="1800" spc="-15" dirty="0">
                <a:latin typeface="Calibri"/>
                <a:cs typeface="Calibri"/>
              </a:rPr>
              <a:t>gross  </a:t>
            </a:r>
            <a:r>
              <a:rPr sz="1800" spc="-5" dirty="0">
                <a:latin typeface="Calibri"/>
                <a:cs typeface="Calibri"/>
              </a:rPr>
              <a:t>negligence, </a:t>
            </a:r>
            <a:r>
              <a:rPr sz="1800" spc="-10" dirty="0">
                <a:latin typeface="Calibri"/>
                <a:cs typeface="Calibri"/>
              </a:rPr>
              <a:t>misconduct </a:t>
            </a:r>
            <a:r>
              <a:rPr sz="1800" spc="-5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unprofessional </a:t>
            </a:r>
            <a:r>
              <a:rPr sz="1800" spc="-10" dirty="0">
                <a:latin typeface="Calibri"/>
                <a:cs typeface="Calibri"/>
              </a:rPr>
              <a:t>conduct </a:t>
            </a:r>
            <a:r>
              <a:rPr sz="1800" dirty="0">
                <a:latin typeface="Calibri"/>
                <a:cs typeface="Calibri"/>
              </a:rPr>
              <a:t>in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practice </a:t>
            </a:r>
            <a:r>
              <a:rPr sz="1800" spc="-5" dirty="0">
                <a:latin typeface="Calibri"/>
                <a:cs typeface="Calibri"/>
              </a:rPr>
              <a:t>of  engineering.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20" dirty="0">
                <a:latin typeface="Calibri"/>
                <a:cs typeface="Calibri"/>
              </a:rPr>
              <a:t>Subsequently,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structural </a:t>
            </a:r>
            <a:r>
              <a:rPr sz="1800" spc="-10" dirty="0">
                <a:latin typeface="Calibri"/>
                <a:cs typeface="Calibri"/>
              </a:rPr>
              <a:t>engineers lost </a:t>
            </a:r>
            <a:r>
              <a:rPr sz="1800" spc="-5" dirty="0">
                <a:latin typeface="Calibri"/>
                <a:cs typeface="Calibri"/>
              </a:rPr>
              <a:t>their licenses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spc="-10" dirty="0">
                <a:latin typeface="Calibri"/>
                <a:cs typeface="Calibri"/>
              </a:rPr>
              <a:t>practice  </a:t>
            </a:r>
            <a:r>
              <a:rPr sz="1800" spc="-5" dirty="0">
                <a:latin typeface="Calibri"/>
                <a:cs typeface="Calibri"/>
              </a:rPr>
              <a:t>engineering </a:t>
            </a:r>
            <a:r>
              <a:rPr sz="1800" dirty="0">
                <a:latin typeface="Calibri"/>
                <a:cs typeface="Calibri"/>
              </a:rPr>
              <a:t>in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20" dirty="0">
                <a:latin typeface="Calibri"/>
                <a:cs typeface="Calibri"/>
              </a:rPr>
              <a:t>State </a:t>
            </a:r>
            <a:r>
              <a:rPr sz="1800" spc="-5" dirty="0">
                <a:latin typeface="Calibri"/>
                <a:cs typeface="Calibri"/>
              </a:rPr>
              <a:t>of Missouri, and had </a:t>
            </a:r>
            <a:r>
              <a:rPr sz="1800" dirty="0">
                <a:latin typeface="Calibri"/>
                <a:cs typeface="Calibri"/>
              </a:rPr>
              <a:t>its </a:t>
            </a:r>
            <a:r>
              <a:rPr sz="1800" spc="-10" dirty="0">
                <a:latin typeface="Calibri"/>
                <a:cs typeface="Calibri"/>
              </a:rPr>
              <a:t>certificate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authority </a:t>
            </a:r>
            <a:r>
              <a:rPr sz="1800" spc="-5" dirty="0">
                <a:latin typeface="Calibri"/>
                <a:cs typeface="Calibri"/>
              </a:rPr>
              <a:t>as  an engineering firm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revoked.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22288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American Society of </a:t>
            </a:r>
            <a:r>
              <a:rPr sz="1800" dirty="0">
                <a:latin typeface="Calibri"/>
                <a:cs typeface="Calibri"/>
              </a:rPr>
              <a:t>Civil </a:t>
            </a:r>
            <a:r>
              <a:rPr sz="1800" spc="-5" dirty="0">
                <a:latin typeface="Calibri"/>
                <a:cs typeface="Calibri"/>
              </a:rPr>
              <a:t>Engineering (ASCE) </a:t>
            </a:r>
            <a:r>
              <a:rPr sz="1800" spc="-10" dirty="0">
                <a:latin typeface="Calibri"/>
                <a:cs typeface="Calibri"/>
              </a:rPr>
              <a:t>adopts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0" dirty="0">
                <a:latin typeface="Calibri"/>
                <a:cs typeface="Calibri"/>
              </a:rPr>
              <a:t>report that </a:t>
            </a:r>
            <a:r>
              <a:rPr sz="1800" spc="-20" dirty="0">
                <a:latin typeface="Calibri"/>
                <a:cs typeface="Calibri"/>
              </a:rPr>
              <a:t>states  </a:t>
            </a:r>
            <a:r>
              <a:rPr sz="1800" spc="-15" dirty="0">
                <a:latin typeface="Calibri"/>
                <a:cs typeface="Calibri"/>
              </a:rPr>
              <a:t>structural </a:t>
            </a:r>
            <a:r>
              <a:rPr sz="1800" spc="-10" dirty="0">
                <a:latin typeface="Calibri"/>
                <a:cs typeface="Calibri"/>
              </a:rPr>
              <a:t>engineers </a:t>
            </a:r>
            <a:r>
              <a:rPr sz="1800" spc="-20" dirty="0">
                <a:latin typeface="Calibri"/>
                <a:cs typeface="Calibri"/>
              </a:rPr>
              <a:t>have </a:t>
            </a:r>
            <a:r>
              <a:rPr sz="1800" spc="-5" dirty="0">
                <a:latin typeface="Calibri"/>
                <a:cs typeface="Calibri"/>
              </a:rPr>
              <a:t>full responsibility </a:t>
            </a:r>
            <a:r>
              <a:rPr sz="1800" spc="-20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design</a:t>
            </a:r>
            <a:r>
              <a:rPr sz="1800" spc="254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projects.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6095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structural </a:t>
            </a:r>
            <a:r>
              <a:rPr sz="1800" spc="-10" dirty="0">
                <a:latin typeface="Calibri"/>
                <a:cs typeface="Calibri"/>
              </a:rPr>
              <a:t>engineers subsequently </a:t>
            </a:r>
            <a:r>
              <a:rPr sz="1800" spc="-15" dirty="0">
                <a:latin typeface="Calibri"/>
                <a:cs typeface="Calibri"/>
              </a:rPr>
              <a:t>were </a:t>
            </a:r>
            <a:r>
              <a:rPr sz="1800" spc="-5" dirty="0">
                <a:latin typeface="Calibri"/>
                <a:cs typeface="Calibri"/>
              </a:rPr>
              <a:t>allowed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be </a:t>
            </a:r>
            <a:r>
              <a:rPr sz="1800" spc="-10" dirty="0">
                <a:latin typeface="Calibri"/>
                <a:cs typeface="Calibri"/>
              </a:rPr>
              <a:t>practicing  engineers </a:t>
            </a:r>
            <a:r>
              <a:rPr sz="1800" dirty="0">
                <a:latin typeface="Calibri"/>
                <a:cs typeface="Calibri"/>
              </a:rPr>
              <a:t>in </a:t>
            </a:r>
            <a:r>
              <a:rPr sz="1800" spc="-20" dirty="0">
                <a:latin typeface="Calibri"/>
                <a:cs typeface="Calibri"/>
              </a:rPr>
              <a:t>states </a:t>
            </a:r>
            <a:r>
              <a:rPr sz="1800" spc="-5" dirty="0">
                <a:latin typeface="Calibri"/>
                <a:cs typeface="Calibri"/>
              </a:rPr>
              <a:t>other than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Missouri.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1550" y="800100"/>
            <a:ext cx="71628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4412" y="590550"/>
            <a:ext cx="0" cy="5676900"/>
          </a:xfrm>
          <a:custGeom>
            <a:avLst/>
            <a:gdLst/>
            <a:ahLst/>
            <a:cxnLst/>
            <a:rect l="l" t="t" r="r" b="b"/>
            <a:pathLst>
              <a:path h="5676900">
                <a:moveTo>
                  <a:pt x="0" y="5676900"/>
                </a:moveTo>
                <a:lnTo>
                  <a:pt x="0" y="0"/>
                </a:lnTo>
              </a:path>
            </a:pathLst>
          </a:custGeom>
          <a:ln w="9525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9650" y="6238875"/>
            <a:ext cx="1581150" cy="0"/>
          </a:xfrm>
          <a:custGeom>
            <a:avLst/>
            <a:gdLst/>
            <a:ahLst/>
            <a:cxnLst/>
            <a:rect l="l" t="t" r="r" b="b"/>
            <a:pathLst>
              <a:path w="1581150">
                <a:moveTo>
                  <a:pt x="0" y="0"/>
                </a:moveTo>
                <a:lnTo>
                  <a:pt x="1581150" y="0"/>
                </a:lnTo>
              </a:path>
            </a:pathLst>
          </a:custGeom>
          <a:ln w="57150">
            <a:solidFill>
              <a:srgbClr val="D4B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20505" y="685800"/>
            <a:ext cx="2301240" cy="1237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 algn="just">
              <a:lnSpc>
                <a:spcPct val="100000"/>
              </a:lnSpc>
            </a:pPr>
            <a:r>
              <a:rPr sz="1350" b="1" spc="80" dirty="0">
                <a:solidFill>
                  <a:srgbClr val="232121"/>
                </a:solidFill>
                <a:latin typeface="Arial"/>
                <a:cs typeface="Arial"/>
              </a:rPr>
              <a:t>BEFORE THE</a:t>
            </a:r>
            <a:r>
              <a:rPr sz="1350" b="1" spc="-110" dirty="0">
                <a:solidFill>
                  <a:srgbClr val="232121"/>
                </a:solidFill>
                <a:latin typeface="Arial"/>
                <a:cs typeface="Arial"/>
              </a:rPr>
              <a:t> </a:t>
            </a:r>
            <a:r>
              <a:rPr sz="1350" b="1" spc="80" dirty="0">
                <a:solidFill>
                  <a:srgbClr val="232121"/>
                </a:solidFill>
                <a:latin typeface="Arial"/>
                <a:cs typeface="Arial"/>
              </a:rPr>
              <a:t>COLLAPSE</a:t>
            </a:r>
            <a:endParaRPr sz="1350">
              <a:latin typeface="Arial"/>
              <a:cs typeface="Arial"/>
            </a:endParaRPr>
          </a:p>
          <a:p>
            <a:pPr marL="15240" marR="279400" indent="3810" algn="just">
              <a:lnSpc>
                <a:spcPct val="82100"/>
              </a:lnSpc>
              <a:spcBef>
                <a:spcPts val="260"/>
              </a:spcBef>
            </a:pPr>
            <a:r>
              <a:rPr sz="850" spc="-20" dirty="0">
                <a:solidFill>
                  <a:srgbClr val="77707C"/>
                </a:solidFill>
                <a:latin typeface="Arial"/>
                <a:cs typeface="Arial"/>
              </a:rPr>
              <a:t>The</a:t>
            </a:r>
            <a:r>
              <a:rPr sz="850" spc="-20" dirty="0">
                <a:solidFill>
                  <a:srgbClr val="833166"/>
                </a:solidFill>
                <a:latin typeface="Arial"/>
                <a:cs typeface="Arial"/>
              </a:rPr>
              <a:t>l</a:t>
            </a:r>
            <a:r>
              <a:rPr sz="850" spc="-20" dirty="0">
                <a:solidFill>
                  <a:srgbClr val="77707C"/>
                </a:solidFill>
                <a:latin typeface="Arial"/>
                <a:cs typeface="Arial"/>
              </a:rPr>
              <a:t>obby</a:t>
            </a:r>
            <a:r>
              <a:rPr sz="850" spc="-120" dirty="0">
                <a:solidFill>
                  <a:srgbClr val="77707C"/>
                </a:solidFill>
                <a:latin typeface="Arial"/>
                <a:cs typeface="Arial"/>
              </a:rPr>
              <a:t> </a:t>
            </a:r>
            <a:r>
              <a:rPr sz="850" spc="20" dirty="0">
                <a:solidFill>
                  <a:srgbClr val="675B70"/>
                </a:solidFill>
                <a:latin typeface="Arial"/>
                <a:cs typeface="Arial"/>
              </a:rPr>
              <a:t>of</a:t>
            </a:r>
            <a:r>
              <a:rPr sz="850" spc="-80" dirty="0">
                <a:solidFill>
                  <a:srgbClr val="675B70"/>
                </a:solidFill>
                <a:latin typeface="Arial"/>
                <a:cs typeface="Arial"/>
              </a:rPr>
              <a:t> </a:t>
            </a:r>
            <a:r>
              <a:rPr sz="850" spc="-15" dirty="0">
                <a:solidFill>
                  <a:srgbClr val="77707C"/>
                </a:solidFill>
                <a:latin typeface="Arial"/>
                <a:cs typeface="Arial"/>
              </a:rPr>
              <a:t>t</a:t>
            </a:r>
            <a:r>
              <a:rPr sz="850" spc="-15" dirty="0">
                <a:solidFill>
                  <a:srgbClr val="5E4975"/>
                </a:solidFill>
                <a:latin typeface="Arial"/>
                <a:cs typeface="Arial"/>
              </a:rPr>
              <a:t>h</a:t>
            </a:r>
            <a:r>
              <a:rPr sz="850" spc="-15" dirty="0">
                <a:solidFill>
                  <a:srgbClr val="77707C"/>
                </a:solidFill>
                <a:latin typeface="Arial"/>
                <a:cs typeface="Arial"/>
              </a:rPr>
              <a:t>eHya</a:t>
            </a:r>
            <a:r>
              <a:rPr sz="850" spc="-15" dirty="0">
                <a:solidFill>
                  <a:srgbClr val="5E6985"/>
                </a:solidFill>
                <a:latin typeface="Arial"/>
                <a:cs typeface="Arial"/>
              </a:rPr>
              <a:t>tt </a:t>
            </a:r>
            <a:r>
              <a:rPr sz="850" spc="-55" dirty="0">
                <a:solidFill>
                  <a:srgbClr val="3F5682"/>
                </a:solidFill>
                <a:latin typeface="Arial"/>
                <a:cs typeface="Arial"/>
              </a:rPr>
              <a:t>R</a:t>
            </a:r>
            <a:r>
              <a:rPr sz="850" spc="-55" dirty="0">
                <a:solidFill>
                  <a:srgbClr val="77707C"/>
                </a:solidFill>
                <a:latin typeface="Arial"/>
                <a:cs typeface="Arial"/>
              </a:rPr>
              <a:t>ege</a:t>
            </a:r>
            <a:r>
              <a:rPr sz="850" spc="-55" dirty="0">
                <a:solidFill>
                  <a:srgbClr val="5E4975"/>
                </a:solidFill>
                <a:latin typeface="Arial"/>
                <a:cs typeface="Arial"/>
              </a:rPr>
              <a:t>n</a:t>
            </a:r>
            <a:r>
              <a:rPr sz="850" spc="-55" dirty="0">
                <a:solidFill>
                  <a:srgbClr val="77707C"/>
                </a:solidFill>
                <a:latin typeface="Arial"/>
                <a:cs typeface="Arial"/>
              </a:rPr>
              <a:t>cy</a:t>
            </a:r>
            <a:r>
              <a:rPr sz="850" spc="-140" dirty="0">
                <a:solidFill>
                  <a:srgbClr val="77707C"/>
                </a:solidFill>
                <a:latin typeface="Arial"/>
                <a:cs typeface="Arial"/>
              </a:rPr>
              <a:t> </a:t>
            </a:r>
            <a:r>
              <a:rPr sz="850" spc="-15" dirty="0">
                <a:solidFill>
                  <a:srgbClr val="77707C"/>
                </a:solidFill>
                <a:latin typeface="Arial"/>
                <a:cs typeface="Arial"/>
              </a:rPr>
              <a:t>h</a:t>
            </a:r>
            <a:r>
              <a:rPr sz="850" spc="-15" dirty="0">
                <a:solidFill>
                  <a:srgbClr val="5E6985"/>
                </a:solidFill>
                <a:latin typeface="Arial"/>
                <a:cs typeface="Arial"/>
              </a:rPr>
              <a:t>o</a:t>
            </a:r>
            <a:r>
              <a:rPr sz="850" spc="-15" dirty="0">
                <a:solidFill>
                  <a:srgbClr val="5E4975"/>
                </a:solidFill>
                <a:latin typeface="Arial"/>
                <a:cs typeface="Arial"/>
              </a:rPr>
              <a:t>t</a:t>
            </a:r>
            <a:r>
              <a:rPr sz="850" spc="-15" dirty="0">
                <a:solidFill>
                  <a:srgbClr val="77707C"/>
                </a:solidFill>
                <a:latin typeface="Arial"/>
                <a:cs typeface="Arial"/>
              </a:rPr>
              <a:t>e</a:t>
            </a:r>
            <a:r>
              <a:rPr sz="850" spc="-15" dirty="0">
                <a:solidFill>
                  <a:srgbClr val="3F5682"/>
                </a:solidFill>
                <a:latin typeface="Arial"/>
                <a:cs typeface="Arial"/>
              </a:rPr>
              <a:t>l.</a:t>
            </a:r>
            <a:r>
              <a:rPr sz="850" spc="-105" dirty="0">
                <a:solidFill>
                  <a:srgbClr val="3F5682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77707C"/>
                </a:solidFill>
                <a:latin typeface="Arial"/>
                <a:cs typeface="Arial"/>
              </a:rPr>
              <a:t>w</a:t>
            </a:r>
            <a:r>
              <a:rPr sz="850" dirty="0">
                <a:solidFill>
                  <a:srgbClr val="833166"/>
                </a:solidFill>
                <a:latin typeface="Arial"/>
                <a:cs typeface="Arial"/>
              </a:rPr>
              <a:t>i</a:t>
            </a:r>
            <a:r>
              <a:rPr sz="850" dirty="0">
                <a:solidFill>
                  <a:srgbClr val="5E6985"/>
                </a:solidFill>
                <a:latin typeface="Arial"/>
                <a:cs typeface="Arial"/>
              </a:rPr>
              <a:t>t</a:t>
            </a:r>
            <a:r>
              <a:rPr sz="850" dirty="0">
                <a:solidFill>
                  <a:srgbClr val="77707C"/>
                </a:solidFill>
                <a:latin typeface="Arial"/>
                <a:cs typeface="Arial"/>
              </a:rPr>
              <a:t>h</a:t>
            </a:r>
            <a:r>
              <a:rPr sz="850" spc="-140" dirty="0">
                <a:solidFill>
                  <a:srgbClr val="77707C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77707C"/>
                </a:solidFill>
                <a:latin typeface="Arial"/>
                <a:cs typeface="Arial"/>
              </a:rPr>
              <a:t>a</a:t>
            </a:r>
            <a:r>
              <a:rPr sz="850" spc="5" dirty="0">
                <a:solidFill>
                  <a:srgbClr val="5E6985"/>
                </a:solidFill>
                <a:latin typeface="Arial"/>
                <a:cs typeface="Arial"/>
              </a:rPr>
              <a:t>s  </a:t>
            </a:r>
            <a:r>
              <a:rPr sz="850" spc="-45" dirty="0">
                <a:solidFill>
                  <a:srgbClr val="5E6985"/>
                </a:solidFill>
                <a:latin typeface="Arial"/>
                <a:cs typeface="Arial"/>
              </a:rPr>
              <a:t>ope</a:t>
            </a:r>
            <a:r>
              <a:rPr sz="850" spc="-45" dirty="0">
                <a:solidFill>
                  <a:srgbClr val="77707C"/>
                </a:solidFill>
                <a:latin typeface="Arial"/>
                <a:cs typeface="Arial"/>
              </a:rPr>
              <a:t>n</a:t>
            </a:r>
            <a:r>
              <a:rPr sz="850" spc="-100" dirty="0">
                <a:solidFill>
                  <a:srgbClr val="77707C"/>
                </a:solidFill>
                <a:latin typeface="Arial"/>
                <a:cs typeface="Arial"/>
              </a:rPr>
              <a:t> </a:t>
            </a:r>
            <a:r>
              <a:rPr sz="850" spc="-25" dirty="0">
                <a:solidFill>
                  <a:srgbClr val="77707C"/>
                </a:solidFill>
                <a:latin typeface="Arial"/>
                <a:cs typeface="Arial"/>
              </a:rPr>
              <a:t>a</a:t>
            </a:r>
            <a:r>
              <a:rPr sz="850" spc="-25" dirty="0">
                <a:solidFill>
                  <a:srgbClr val="5E4975"/>
                </a:solidFill>
                <a:latin typeface="Arial"/>
                <a:cs typeface="Arial"/>
              </a:rPr>
              <a:t>t</a:t>
            </a:r>
            <a:r>
              <a:rPr sz="850" spc="-25" dirty="0">
                <a:solidFill>
                  <a:srgbClr val="77707C"/>
                </a:solidFill>
                <a:latin typeface="Arial"/>
                <a:cs typeface="Arial"/>
              </a:rPr>
              <a:t>r</a:t>
            </a:r>
            <a:r>
              <a:rPr sz="850" spc="-25" dirty="0">
                <a:solidFill>
                  <a:srgbClr val="833166"/>
                </a:solidFill>
                <a:latin typeface="Arial"/>
                <a:cs typeface="Arial"/>
              </a:rPr>
              <a:t>i</a:t>
            </a:r>
            <a:r>
              <a:rPr sz="850" spc="-25" dirty="0">
                <a:solidFill>
                  <a:srgbClr val="5E6985"/>
                </a:solidFill>
                <a:latin typeface="Arial"/>
                <a:cs typeface="Arial"/>
              </a:rPr>
              <a:t>u</a:t>
            </a:r>
            <a:r>
              <a:rPr sz="850" spc="-25" dirty="0">
                <a:solidFill>
                  <a:srgbClr val="77707C"/>
                </a:solidFill>
                <a:latin typeface="Arial"/>
                <a:cs typeface="Arial"/>
              </a:rPr>
              <a:t>m</a:t>
            </a:r>
            <a:r>
              <a:rPr sz="850" spc="-25" dirty="0">
                <a:solidFill>
                  <a:srgbClr val="3F6D97"/>
                </a:solidFill>
                <a:latin typeface="Arial"/>
                <a:cs typeface="Arial"/>
              </a:rPr>
              <a:t>.</a:t>
            </a:r>
            <a:r>
              <a:rPr sz="850" spc="-130" dirty="0">
                <a:solidFill>
                  <a:srgbClr val="3F6D97"/>
                </a:solidFill>
                <a:latin typeface="Arial"/>
                <a:cs typeface="Arial"/>
              </a:rPr>
              <a:t> </a:t>
            </a:r>
            <a:r>
              <a:rPr sz="850" spc="-50" dirty="0">
                <a:solidFill>
                  <a:srgbClr val="675B70"/>
                </a:solidFill>
                <a:latin typeface="Arial"/>
                <a:cs typeface="Arial"/>
              </a:rPr>
              <a:t>suspended </a:t>
            </a:r>
            <a:r>
              <a:rPr sz="850" spc="-50" dirty="0">
                <a:solidFill>
                  <a:srgbClr val="77707C"/>
                </a:solidFill>
                <a:latin typeface="Arial"/>
                <a:cs typeface="Arial"/>
              </a:rPr>
              <a:t>walkways</a:t>
            </a:r>
            <a:r>
              <a:rPr sz="850" spc="-105" dirty="0">
                <a:solidFill>
                  <a:srgbClr val="77707C"/>
                </a:solidFill>
                <a:latin typeface="Arial"/>
                <a:cs typeface="Arial"/>
              </a:rPr>
              <a:t> </a:t>
            </a:r>
            <a:r>
              <a:rPr sz="850" spc="-15" dirty="0">
                <a:solidFill>
                  <a:srgbClr val="675B70"/>
                </a:solidFill>
                <a:latin typeface="Arial"/>
                <a:cs typeface="Arial"/>
              </a:rPr>
              <a:t>and</a:t>
            </a:r>
            <a:r>
              <a:rPr sz="850" spc="-15" dirty="0">
                <a:solidFill>
                  <a:srgbClr val="3460A5"/>
                </a:solidFill>
                <a:latin typeface="Arial"/>
                <a:cs typeface="Arial"/>
              </a:rPr>
              <a:t>i</a:t>
            </a:r>
            <a:r>
              <a:rPr sz="850" spc="-15" dirty="0">
                <a:solidFill>
                  <a:srgbClr val="77707C"/>
                </a:solidFill>
                <a:latin typeface="Arial"/>
                <a:cs typeface="Arial"/>
              </a:rPr>
              <a:t>n</a:t>
            </a:r>
            <a:r>
              <a:rPr sz="850" spc="-15" dirty="0">
                <a:solidFill>
                  <a:srgbClr val="5E4975"/>
                </a:solidFill>
                <a:latin typeface="Arial"/>
                <a:cs typeface="Arial"/>
              </a:rPr>
              <a:t>t</a:t>
            </a:r>
            <a:r>
              <a:rPr sz="850" spc="-15" dirty="0">
                <a:solidFill>
                  <a:srgbClr val="77707C"/>
                </a:solidFill>
                <a:latin typeface="Arial"/>
                <a:cs typeface="Arial"/>
              </a:rPr>
              <a:t>er,o</a:t>
            </a:r>
            <a:r>
              <a:rPr sz="850" spc="-15" dirty="0">
                <a:solidFill>
                  <a:srgbClr val="3F5682"/>
                </a:solidFill>
                <a:latin typeface="Arial"/>
                <a:cs typeface="Arial"/>
              </a:rPr>
              <a:t>r  </a:t>
            </a:r>
            <a:r>
              <a:rPr sz="850" spc="-50" dirty="0">
                <a:solidFill>
                  <a:srgbClr val="833166"/>
                </a:solidFill>
                <a:latin typeface="Arial"/>
                <a:cs typeface="Arial"/>
              </a:rPr>
              <a:t>l</a:t>
            </a:r>
            <a:r>
              <a:rPr sz="850" spc="-50" dirty="0">
                <a:solidFill>
                  <a:srgbClr val="77707C"/>
                </a:solidFill>
                <a:latin typeface="Arial"/>
                <a:cs typeface="Arial"/>
              </a:rPr>
              <a:t>a</a:t>
            </a:r>
            <a:r>
              <a:rPr sz="850" spc="-50" dirty="0">
                <a:solidFill>
                  <a:srgbClr val="5E4975"/>
                </a:solidFill>
                <a:latin typeface="Arial"/>
                <a:cs typeface="Arial"/>
              </a:rPr>
              <a:t>nd</a:t>
            </a:r>
            <a:r>
              <a:rPr sz="850" spc="-50" dirty="0">
                <a:solidFill>
                  <a:srgbClr val="77707C"/>
                </a:solidFill>
                <a:latin typeface="Arial"/>
                <a:cs typeface="Arial"/>
              </a:rPr>
              <a:t>scap</a:t>
            </a:r>
            <a:r>
              <a:rPr sz="850" spc="-50" dirty="0">
                <a:solidFill>
                  <a:srgbClr val="833166"/>
                </a:solidFill>
                <a:latin typeface="Arial"/>
                <a:cs typeface="Arial"/>
              </a:rPr>
              <a:t>i</a:t>
            </a:r>
            <a:r>
              <a:rPr sz="850" spc="-50" dirty="0">
                <a:solidFill>
                  <a:srgbClr val="77707C"/>
                </a:solidFill>
                <a:latin typeface="Arial"/>
                <a:cs typeface="Arial"/>
              </a:rPr>
              <a:t>ng</a:t>
            </a:r>
            <a:r>
              <a:rPr sz="850" spc="-50" dirty="0">
                <a:solidFill>
                  <a:srgbClr val="5E4975"/>
                </a:solidFill>
                <a:latin typeface="Arial"/>
                <a:cs typeface="Arial"/>
              </a:rPr>
              <a:t>.</a:t>
            </a:r>
            <a:r>
              <a:rPr sz="850" spc="-5" dirty="0">
                <a:solidFill>
                  <a:srgbClr val="5E4975"/>
                </a:solidFill>
                <a:latin typeface="Arial"/>
                <a:cs typeface="Arial"/>
              </a:rPr>
              <a:t> </a:t>
            </a:r>
            <a:r>
              <a:rPr sz="850" spc="-20" dirty="0">
                <a:solidFill>
                  <a:srgbClr val="77707C"/>
                </a:solidFill>
                <a:latin typeface="Arial"/>
                <a:cs typeface="Arial"/>
              </a:rPr>
              <a:t>wasa</a:t>
            </a:r>
            <a:r>
              <a:rPr sz="850" spc="-75" dirty="0">
                <a:solidFill>
                  <a:srgbClr val="77707C"/>
                </a:solidFill>
                <a:latin typeface="Arial"/>
                <a:cs typeface="Arial"/>
              </a:rPr>
              <a:t> </a:t>
            </a:r>
            <a:r>
              <a:rPr sz="850" spc="-30" dirty="0">
                <a:solidFill>
                  <a:srgbClr val="675B70"/>
                </a:solidFill>
                <a:latin typeface="Arial"/>
                <a:cs typeface="Arial"/>
              </a:rPr>
              <a:t>s</a:t>
            </a:r>
            <a:r>
              <a:rPr sz="850" spc="-30" dirty="0">
                <a:solidFill>
                  <a:srgbClr val="3460A5"/>
                </a:solidFill>
                <a:latin typeface="Arial"/>
                <a:cs typeface="Arial"/>
              </a:rPr>
              <a:t>i</a:t>
            </a:r>
            <a:r>
              <a:rPr sz="850" spc="-30" dirty="0">
                <a:solidFill>
                  <a:srgbClr val="77707C"/>
                </a:solidFill>
                <a:latin typeface="Arial"/>
                <a:cs typeface="Arial"/>
              </a:rPr>
              <a:t>gh</a:t>
            </a:r>
            <a:r>
              <a:rPr sz="850" spc="-30" dirty="0">
                <a:solidFill>
                  <a:srgbClr val="5E4975"/>
                </a:solidFill>
                <a:latin typeface="Arial"/>
                <a:cs typeface="Arial"/>
              </a:rPr>
              <a:t>t</a:t>
            </a:r>
            <a:r>
              <a:rPr sz="850" spc="-5" dirty="0">
                <a:solidFill>
                  <a:srgbClr val="5E4975"/>
                </a:solidFill>
                <a:latin typeface="Arial"/>
                <a:cs typeface="Arial"/>
              </a:rPr>
              <a:t> </a:t>
            </a:r>
            <a:r>
              <a:rPr sz="850" spc="-25" dirty="0">
                <a:solidFill>
                  <a:srgbClr val="77707C"/>
                </a:solidFill>
                <a:latin typeface="Arial"/>
                <a:cs typeface="Arial"/>
              </a:rPr>
              <a:t>to</a:t>
            </a:r>
            <a:r>
              <a:rPr sz="850" spc="-40" dirty="0">
                <a:solidFill>
                  <a:srgbClr val="77707C"/>
                </a:solidFill>
                <a:latin typeface="Arial"/>
                <a:cs typeface="Arial"/>
              </a:rPr>
              <a:t> </a:t>
            </a:r>
            <a:r>
              <a:rPr sz="850" spc="-30" dirty="0">
                <a:solidFill>
                  <a:srgbClr val="675B70"/>
                </a:solidFill>
                <a:latin typeface="Arial"/>
                <a:cs typeface="Arial"/>
              </a:rPr>
              <a:t>beho</a:t>
            </a:r>
            <a:r>
              <a:rPr sz="850" spc="-30" dirty="0">
                <a:solidFill>
                  <a:srgbClr val="833166"/>
                </a:solidFill>
                <a:latin typeface="Arial"/>
                <a:cs typeface="Arial"/>
              </a:rPr>
              <a:t>l</a:t>
            </a:r>
            <a:r>
              <a:rPr sz="850" spc="-30" dirty="0">
                <a:solidFill>
                  <a:srgbClr val="5E4975"/>
                </a:solidFill>
                <a:latin typeface="Arial"/>
                <a:cs typeface="Arial"/>
              </a:rPr>
              <a:t>d</a:t>
            </a:r>
            <a:r>
              <a:rPr sz="850" spc="-30" dirty="0">
                <a:solidFill>
                  <a:srgbClr val="77707C"/>
                </a:solidFill>
                <a:latin typeface="Arial"/>
                <a:cs typeface="Arial"/>
              </a:rPr>
              <a:t>.</a:t>
            </a:r>
            <a:r>
              <a:rPr sz="850" spc="-135" dirty="0">
                <a:solidFill>
                  <a:srgbClr val="77707C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77707C"/>
                </a:solidFill>
                <a:latin typeface="Arial"/>
                <a:cs typeface="Arial"/>
              </a:rPr>
              <a:t>a</a:t>
            </a:r>
            <a:r>
              <a:rPr sz="850" spc="-10" dirty="0">
                <a:solidFill>
                  <a:srgbClr val="5E4975"/>
                </a:solidFill>
                <a:latin typeface="Arial"/>
                <a:cs typeface="Arial"/>
              </a:rPr>
              <a:t>nd</a:t>
            </a:r>
            <a:r>
              <a:rPr sz="850" spc="-114" dirty="0">
                <a:solidFill>
                  <a:srgbClr val="5E4975"/>
                </a:solidFill>
                <a:latin typeface="Arial"/>
                <a:cs typeface="Arial"/>
              </a:rPr>
              <a:t> </a:t>
            </a:r>
            <a:r>
              <a:rPr sz="900" spc="-30" dirty="0">
                <a:solidFill>
                  <a:srgbClr val="77707C"/>
                </a:solidFill>
                <a:latin typeface="Times New Roman"/>
                <a:cs typeface="Times New Roman"/>
              </a:rPr>
              <a:t>t</a:t>
            </a:r>
            <a:r>
              <a:rPr sz="900" spc="-30" dirty="0">
                <a:solidFill>
                  <a:srgbClr val="5E6985"/>
                </a:solidFill>
                <a:latin typeface="Times New Roman"/>
                <a:cs typeface="Times New Roman"/>
              </a:rPr>
              <a:t>tie.</a:t>
            </a:r>
            <a:endParaRPr sz="900">
              <a:latin typeface="Times New Roman"/>
              <a:cs typeface="Times New Roman"/>
            </a:endParaRPr>
          </a:p>
          <a:p>
            <a:pPr marL="12700" algn="just">
              <a:lnSpc>
                <a:spcPts val="815"/>
              </a:lnSpc>
            </a:pPr>
            <a:r>
              <a:rPr sz="850" spc="-100" dirty="0">
                <a:solidFill>
                  <a:srgbClr val="77707C"/>
                </a:solidFill>
                <a:latin typeface="Arial"/>
                <a:cs typeface="Arial"/>
              </a:rPr>
              <a:t>w</a:t>
            </a:r>
            <a:r>
              <a:rPr sz="850" spc="-140" dirty="0">
                <a:solidFill>
                  <a:srgbClr val="77707C"/>
                </a:solidFill>
                <a:latin typeface="Arial"/>
                <a:cs typeface="Arial"/>
              </a:rPr>
              <a:t> </a:t>
            </a:r>
            <a:r>
              <a:rPr sz="850" spc="-35" dirty="0">
                <a:solidFill>
                  <a:srgbClr val="77707C"/>
                </a:solidFill>
                <a:latin typeface="Arial"/>
                <a:cs typeface="Arial"/>
              </a:rPr>
              <a:t>eek</a:t>
            </a:r>
            <a:r>
              <a:rPr sz="850" spc="-35" dirty="0">
                <a:solidFill>
                  <a:srgbClr val="5E6985"/>
                </a:solidFill>
                <a:latin typeface="Arial"/>
                <a:cs typeface="Arial"/>
              </a:rPr>
              <a:t>ly</a:t>
            </a:r>
            <a:r>
              <a:rPr sz="850" spc="-105" dirty="0">
                <a:solidFill>
                  <a:srgbClr val="5E6985"/>
                </a:solidFill>
                <a:latin typeface="Arial"/>
                <a:cs typeface="Arial"/>
              </a:rPr>
              <a:t> </a:t>
            </a:r>
            <a:r>
              <a:rPr sz="850" spc="-15" dirty="0">
                <a:solidFill>
                  <a:srgbClr val="77707C"/>
                </a:solidFill>
                <a:latin typeface="Arial"/>
                <a:cs typeface="Arial"/>
              </a:rPr>
              <a:t>tea</a:t>
            </a:r>
            <a:r>
              <a:rPr sz="850" spc="-125" dirty="0">
                <a:solidFill>
                  <a:srgbClr val="77707C"/>
                </a:solidFill>
                <a:latin typeface="Arial"/>
                <a:cs typeface="Arial"/>
              </a:rPr>
              <a:t> </a:t>
            </a:r>
            <a:r>
              <a:rPr sz="850" spc="-55" dirty="0">
                <a:solidFill>
                  <a:srgbClr val="5E6985"/>
                </a:solidFill>
                <a:latin typeface="Arial"/>
                <a:cs typeface="Arial"/>
              </a:rPr>
              <a:t>da</a:t>
            </a:r>
            <a:r>
              <a:rPr sz="850" spc="-55" dirty="0">
                <a:solidFill>
                  <a:srgbClr val="77707C"/>
                </a:solidFill>
                <a:latin typeface="Arial"/>
                <a:cs typeface="Arial"/>
              </a:rPr>
              <a:t>nces</a:t>
            </a:r>
            <a:r>
              <a:rPr sz="1050" i="1" spc="-55" dirty="0">
                <a:solidFill>
                  <a:srgbClr val="77707C"/>
                </a:solidFill>
                <a:latin typeface="Times New Roman"/>
                <a:cs typeface="Times New Roman"/>
              </a:rPr>
              <a:t>were</a:t>
            </a:r>
            <a:r>
              <a:rPr sz="1050" i="1" spc="-110" dirty="0">
                <a:solidFill>
                  <a:srgbClr val="77707C"/>
                </a:solidFill>
                <a:latin typeface="Times New Roman"/>
                <a:cs typeface="Times New Roman"/>
              </a:rPr>
              <a:t> </a:t>
            </a:r>
            <a:r>
              <a:rPr sz="850" spc="-35" dirty="0">
                <a:solidFill>
                  <a:srgbClr val="77707C"/>
                </a:solidFill>
                <a:latin typeface="Arial"/>
                <a:cs typeface="Arial"/>
              </a:rPr>
              <a:t>very</a:t>
            </a:r>
            <a:r>
              <a:rPr sz="850" spc="-114" dirty="0">
                <a:solidFill>
                  <a:srgbClr val="77707C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675B70"/>
                </a:solidFill>
                <a:latin typeface="Arial"/>
                <a:cs typeface="Arial"/>
              </a:rPr>
              <a:t>popular</a:t>
            </a:r>
            <a:r>
              <a:rPr sz="850" spc="-10" dirty="0">
                <a:solidFill>
                  <a:srgbClr val="77707C"/>
                </a:solidFill>
                <a:latin typeface="Arial"/>
                <a:cs typeface="Arial"/>
              </a:rPr>
              <a:t>pa</a:t>
            </a:r>
            <a:r>
              <a:rPr sz="850" spc="-10" dirty="0">
                <a:solidFill>
                  <a:srgbClr val="5E6985"/>
                </a:solidFill>
                <a:latin typeface="Arial"/>
                <a:cs typeface="Arial"/>
              </a:rPr>
              <a:t>rt</a:t>
            </a:r>
            <a:r>
              <a:rPr sz="850" spc="-10" dirty="0">
                <a:solidFill>
                  <a:srgbClr val="833166"/>
                </a:solidFill>
                <a:latin typeface="Arial"/>
                <a:cs typeface="Arial"/>
              </a:rPr>
              <a:t>i</a:t>
            </a:r>
            <a:r>
              <a:rPr sz="850" spc="-10" dirty="0">
                <a:solidFill>
                  <a:srgbClr val="77707C"/>
                </a:solidFill>
                <a:latin typeface="Arial"/>
                <a:cs typeface="Arial"/>
              </a:rPr>
              <a:t>es.</a:t>
            </a:r>
            <a:endParaRPr sz="850">
              <a:latin typeface="Arial"/>
              <a:cs typeface="Arial"/>
            </a:endParaRPr>
          </a:p>
          <a:p>
            <a:pPr marL="18415" marR="517525" indent="1270" algn="just">
              <a:lnSpc>
                <a:spcPct val="84600"/>
              </a:lnSpc>
              <a:spcBef>
                <a:spcPts val="40"/>
              </a:spcBef>
            </a:pPr>
            <a:r>
              <a:rPr sz="850" spc="-65" dirty="0">
                <a:solidFill>
                  <a:srgbClr val="77707C"/>
                </a:solidFill>
                <a:latin typeface="Arial"/>
                <a:cs typeface="Arial"/>
              </a:rPr>
              <a:t>Th</a:t>
            </a:r>
            <a:r>
              <a:rPr sz="850" spc="-65" dirty="0">
                <a:solidFill>
                  <a:srgbClr val="5E6985"/>
                </a:solidFill>
                <a:latin typeface="Arial"/>
                <a:cs typeface="Arial"/>
              </a:rPr>
              <a:t>ousa</a:t>
            </a:r>
            <a:r>
              <a:rPr sz="850" spc="-65" dirty="0">
                <a:solidFill>
                  <a:srgbClr val="77707C"/>
                </a:solidFill>
                <a:latin typeface="Arial"/>
                <a:cs typeface="Arial"/>
              </a:rPr>
              <a:t>n</a:t>
            </a:r>
            <a:r>
              <a:rPr sz="850" spc="-65" dirty="0">
                <a:solidFill>
                  <a:srgbClr val="5E6985"/>
                </a:solidFill>
                <a:latin typeface="Arial"/>
                <a:cs typeface="Arial"/>
              </a:rPr>
              <a:t>ds</a:t>
            </a:r>
            <a:r>
              <a:rPr sz="850" spc="-95" dirty="0">
                <a:solidFill>
                  <a:srgbClr val="5E6985"/>
                </a:solidFill>
                <a:latin typeface="Arial"/>
                <a:cs typeface="Arial"/>
              </a:rPr>
              <a:t> </a:t>
            </a:r>
            <a:r>
              <a:rPr sz="850" spc="-15" dirty="0">
                <a:solidFill>
                  <a:srgbClr val="5E6985"/>
                </a:solidFill>
                <a:latin typeface="Arial"/>
                <a:cs typeface="Arial"/>
              </a:rPr>
              <a:t>o</a:t>
            </a:r>
            <a:r>
              <a:rPr sz="850" spc="-15" dirty="0">
                <a:solidFill>
                  <a:srgbClr val="77707C"/>
                </a:solidFill>
                <a:latin typeface="Arial"/>
                <a:cs typeface="Arial"/>
              </a:rPr>
              <a:t>f</a:t>
            </a:r>
            <a:r>
              <a:rPr sz="850" spc="-60" dirty="0">
                <a:solidFill>
                  <a:srgbClr val="77707C"/>
                </a:solidFill>
                <a:latin typeface="Arial"/>
                <a:cs typeface="Arial"/>
              </a:rPr>
              <a:t> </a:t>
            </a:r>
            <a:r>
              <a:rPr sz="850" spc="-15" dirty="0">
                <a:solidFill>
                  <a:srgbClr val="675B70"/>
                </a:solidFill>
                <a:latin typeface="Arial"/>
                <a:cs typeface="Arial"/>
              </a:rPr>
              <a:t>peop</a:t>
            </a:r>
            <a:r>
              <a:rPr sz="850" spc="-15" dirty="0">
                <a:solidFill>
                  <a:srgbClr val="833166"/>
                </a:solidFill>
                <a:latin typeface="Arial"/>
                <a:cs typeface="Arial"/>
              </a:rPr>
              <a:t>l</a:t>
            </a:r>
            <a:r>
              <a:rPr sz="850" spc="-15" dirty="0">
                <a:solidFill>
                  <a:srgbClr val="77707C"/>
                </a:solidFill>
                <a:latin typeface="Arial"/>
                <a:cs typeface="Arial"/>
              </a:rPr>
              <a:t>e</a:t>
            </a:r>
            <a:r>
              <a:rPr sz="850" spc="-135" dirty="0">
                <a:solidFill>
                  <a:srgbClr val="77707C"/>
                </a:solidFill>
                <a:latin typeface="Arial"/>
                <a:cs typeface="Arial"/>
              </a:rPr>
              <a:t> </a:t>
            </a:r>
            <a:r>
              <a:rPr sz="850" spc="-25" dirty="0">
                <a:solidFill>
                  <a:srgbClr val="5E4975"/>
                </a:solidFill>
                <a:latin typeface="Arial"/>
                <a:cs typeface="Arial"/>
              </a:rPr>
              <a:t>f</a:t>
            </a:r>
            <a:r>
              <a:rPr sz="850" spc="-25" dirty="0">
                <a:solidFill>
                  <a:srgbClr val="833166"/>
                </a:solidFill>
                <a:latin typeface="Arial"/>
                <a:cs typeface="Arial"/>
              </a:rPr>
              <a:t>l</a:t>
            </a:r>
            <a:r>
              <a:rPr sz="850" spc="-25" dirty="0">
                <a:solidFill>
                  <a:srgbClr val="77707C"/>
                </a:solidFill>
                <a:latin typeface="Arial"/>
                <a:cs typeface="Arial"/>
              </a:rPr>
              <a:t>ocked</a:t>
            </a:r>
            <a:r>
              <a:rPr sz="850" spc="-160" dirty="0">
                <a:solidFill>
                  <a:srgbClr val="77707C"/>
                </a:solidFill>
                <a:latin typeface="Arial"/>
                <a:cs typeface="Arial"/>
              </a:rPr>
              <a:t> </a:t>
            </a:r>
            <a:r>
              <a:rPr sz="850" spc="30" dirty="0">
                <a:solidFill>
                  <a:srgbClr val="5E6985"/>
                </a:solidFill>
                <a:latin typeface="Arial"/>
                <a:cs typeface="Arial"/>
              </a:rPr>
              <a:t>t</a:t>
            </a:r>
            <a:r>
              <a:rPr sz="850" spc="30" dirty="0">
                <a:solidFill>
                  <a:srgbClr val="77707C"/>
                </a:solidFill>
                <a:latin typeface="Arial"/>
                <a:cs typeface="Arial"/>
              </a:rPr>
              <a:t>o</a:t>
            </a:r>
            <a:r>
              <a:rPr sz="850" spc="-120" dirty="0">
                <a:solidFill>
                  <a:srgbClr val="77707C"/>
                </a:solidFill>
                <a:latin typeface="Arial"/>
                <a:cs typeface="Arial"/>
              </a:rPr>
              <a:t> </a:t>
            </a:r>
            <a:r>
              <a:rPr sz="800" spc="5" dirty="0">
                <a:solidFill>
                  <a:srgbClr val="5E6985"/>
                </a:solidFill>
                <a:latin typeface="Arial"/>
                <a:cs typeface="Arial"/>
              </a:rPr>
              <a:t>t</a:t>
            </a:r>
            <a:r>
              <a:rPr sz="800" spc="5" dirty="0">
                <a:solidFill>
                  <a:srgbClr val="77707C"/>
                </a:solidFill>
                <a:latin typeface="Arial"/>
                <a:cs typeface="Arial"/>
              </a:rPr>
              <a:t>he</a:t>
            </a:r>
            <a:r>
              <a:rPr sz="850" spc="5" dirty="0">
                <a:solidFill>
                  <a:srgbClr val="5E4975"/>
                </a:solidFill>
                <a:latin typeface="Arial"/>
                <a:cs typeface="Arial"/>
              </a:rPr>
              <a:t>h</a:t>
            </a:r>
            <a:r>
              <a:rPr sz="850" spc="5" dirty="0">
                <a:solidFill>
                  <a:srgbClr val="77707C"/>
                </a:solidFill>
                <a:latin typeface="Arial"/>
                <a:cs typeface="Arial"/>
              </a:rPr>
              <a:t>ote</a:t>
            </a:r>
            <a:r>
              <a:rPr sz="850" spc="5" dirty="0">
                <a:solidFill>
                  <a:srgbClr val="833166"/>
                </a:solidFill>
                <a:latin typeface="Arial"/>
                <a:cs typeface="Arial"/>
              </a:rPr>
              <a:t>l  </a:t>
            </a:r>
            <a:r>
              <a:rPr sz="850" spc="-45" dirty="0">
                <a:solidFill>
                  <a:srgbClr val="77707C"/>
                </a:solidFill>
                <a:latin typeface="Arial"/>
                <a:cs typeface="Arial"/>
              </a:rPr>
              <a:t>every </a:t>
            </a:r>
            <a:r>
              <a:rPr sz="850" spc="-25" dirty="0">
                <a:solidFill>
                  <a:srgbClr val="77707C"/>
                </a:solidFill>
                <a:latin typeface="Arial"/>
                <a:cs typeface="Arial"/>
              </a:rPr>
              <a:t>F</a:t>
            </a:r>
            <a:r>
              <a:rPr sz="850" spc="-25" dirty="0">
                <a:solidFill>
                  <a:srgbClr val="754D62"/>
                </a:solidFill>
                <a:latin typeface="Arial"/>
                <a:cs typeface="Arial"/>
              </a:rPr>
              <a:t>r</a:t>
            </a:r>
            <a:r>
              <a:rPr sz="850" spc="-25" dirty="0">
                <a:solidFill>
                  <a:srgbClr val="3460A5"/>
                </a:solidFill>
                <a:latin typeface="Arial"/>
                <a:cs typeface="Arial"/>
              </a:rPr>
              <a:t>i</a:t>
            </a:r>
            <a:r>
              <a:rPr sz="850" spc="-25" dirty="0">
                <a:solidFill>
                  <a:srgbClr val="77707C"/>
                </a:solidFill>
                <a:latin typeface="Arial"/>
                <a:cs typeface="Arial"/>
              </a:rPr>
              <a:t>day </a:t>
            </a:r>
            <a:r>
              <a:rPr sz="850" b="1" spc="-80" dirty="0">
                <a:solidFill>
                  <a:srgbClr val="77707C"/>
                </a:solidFill>
                <a:latin typeface="Arial"/>
                <a:cs typeface="Arial"/>
              </a:rPr>
              <a:t>even;ng </a:t>
            </a:r>
            <a:r>
              <a:rPr sz="850" spc="-55" dirty="0">
                <a:solidFill>
                  <a:srgbClr val="5E6985"/>
                </a:solidFill>
                <a:latin typeface="Arial"/>
                <a:cs typeface="Arial"/>
              </a:rPr>
              <a:t>f</a:t>
            </a:r>
            <a:r>
              <a:rPr sz="850" spc="-55" dirty="0">
                <a:solidFill>
                  <a:srgbClr val="77707C"/>
                </a:solidFill>
                <a:latin typeface="Arial"/>
                <a:cs typeface="Arial"/>
              </a:rPr>
              <a:t>or </a:t>
            </a:r>
            <a:r>
              <a:rPr sz="850" spc="-75" dirty="0">
                <a:solidFill>
                  <a:srgbClr val="5E4975"/>
                </a:solidFill>
                <a:latin typeface="Arial"/>
                <a:cs typeface="Arial"/>
              </a:rPr>
              <a:t>t</a:t>
            </a:r>
            <a:r>
              <a:rPr sz="850" spc="-75" dirty="0">
                <a:solidFill>
                  <a:srgbClr val="77707C"/>
                </a:solidFill>
                <a:latin typeface="Arial"/>
                <a:cs typeface="Arial"/>
              </a:rPr>
              <a:t>he </a:t>
            </a:r>
            <a:r>
              <a:rPr sz="850" spc="-110" dirty="0">
                <a:solidFill>
                  <a:srgbClr val="3F5682"/>
                </a:solidFill>
                <a:latin typeface="Arial"/>
                <a:cs typeface="Arial"/>
              </a:rPr>
              <a:t>1</a:t>
            </a:r>
            <a:r>
              <a:rPr sz="850" spc="-110" dirty="0">
                <a:solidFill>
                  <a:srgbClr val="675B70"/>
                </a:solidFill>
                <a:latin typeface="Arial"/>
                <a:cs typeface="Arial"/>
              </a:rPr>
              <a:t>940 </a:t>
            </a:r>
            <a:r>
              <a:rPr sz="850" spc="-5" dirty="0">
                <a:solidFill>
                  <a:srgbClr val="675B70"/>
                </a:solidFill>
                <a:latin typeface="Arial"/>
                <a:cs typeface="Arial"/>
              </a:rPr>
              <a:t>s-style  </a:t>
            </a:r>
            <a:r>
              <a:rPr sz="850" spc="-25" dirty="0">
                <a:solidFill>
                  <a:srgbClr val="5E6985"/>
                </a:solidFill>
                <a:latin typeface="Arial"/>
                <a:cs typeface="Arial"/>
              </a:rPr>
              <a:t>da</a:t>
            </a:r>
            <a:r>
              <a:rPr sz="850" spc="-25" dirty="0">
                <a:solidFill>
                  <a:srgbClr val="77707C"/>
                </a:solidFill>
                <a:latin typeface="Arial"/>
                <a:cs typeface="Arial"/>
              </a:rPr>
              <a:t>nceconte</a:t>
            </a:r>
            <a:r>
              <a:rPr sz="850" spc="-25" dirty="0">
                <a:solidFill>
                  <a:srgbClr val="5E6985"/>
                </a:solidFill>
                <a:latin typeface="Arial"/>
                <a:cs typeface="Arial"/>
              </a:rPr>
              <a:t>st</a:t>
            </a:r>
            <a:r>
              <a:rPr sz="850" spc="-25" dirty="0">
                <a:solidFill>
                  <a:srgbClr val="77707C"/>
                </a:solidFill>
                <a:latin typeface="Arial"/>
                <a:cs typeface="Arial"/>
              </a:rPr>
              <a:t>san</a:t>
            </a:r>
            <a:r>
              <a:rPr sz="850" spc="-25" dirty="0">
                <a:solidFill>
                  <a:srgbClr val="5E6985"/>
                </a:solidFill>
                <a:latin typeface="Arial"/>
                <a:cs typeface="Arial"/>
              </a:rPr>
              <a:t>d</a:t>
            </a:r>
            <a:r>
              <a:rPr sz="850" spc="-120" dirty="0">
                <a:solidFill>
                  <a:srgbClr val="5E6985"/>
                </a:solidFill>
                <a:latin typeface="Arial"/>
                <a:cs typeface="Arial"/>
              </a:rPr>
              <a:t> </a:t>
            </a:r>
            <a:r>
              <a:rPr sz="850" spc="-20" dirty="0">
                <a:solidFill>
                  <a:srgbClr val="5E6985"/>
                </a:solidFill>
                <a:latin typeface="Arial"/>
                <a:cs typeface="Arial"/>
              </a:rPr>
              <a:t>b</a:t>
            </a:r>
            <a:r>
              <a:rPr sz="850" spc="-20" dirty="0">
                <a:solidFill>
                  <a:srgbClr val="3460A5"/>
                </a:solidFill>
                <a:latin typeface="Arial"/>
                <a:cs typeface="Arial"/>
              </a:rPr>
              <a:t>i</a:t>
            </a:r>
            <a:r>
              <a:rPr sz="850" spc="-20" dirty="0">
                <a:solidFill>
                  <a:srgbClr val="77707C"/>
                </a:solidFill>
                <a:latin typeface="Arial"/>
                <a:cs typeface="Arial"/>
              </a:rPr>
              <a:t>g-ban</a:t>
            </a:r>
            <a:r>
              <a:rPr sz="850" spc="-20" dirty="0">
                <a:solidFill>
                  <a:srgbClr val="5E6985"/>
                </a:solidFill>
                <a:latin typeface="Arial"/>
                <a:cs typeface="Arial"/>
              </a:rPr>
              <a:t>d</a:t>
            </a:r>
            <a:endParaRPr sz="850">
              <a:latin typeface="Arial"/>
              <a:cs typeface="Arial"/>
            </a:endParaRPr>
          </a:p>
          <a:p>
            <a:pPr marL="15240" algn="just">
              <a:lnSpc>
                <a:spcPts val="815"/>
              </a:lnSpc>
            </a:pPr>
            <a:r>
              <a:rPr sz="850" spc="-15" dirty="0">
                <a:solidFill>
                  <a:srgbClr val="77707C"/>
                </a:solidFill>
                <a:latin typeface="Arial"/>
                <a:cs typeface="Arial"/>
              </a:rPr>
              <a:t>mus</a:t>
            </a:r>
            <a:r>
              <a:rPr sz="850" spc="-15" dirty="0">
                <a:solidFill>
                  <a:srgbClr val="3460A5"/>
                </a:solidFill>
                <a:latin typeface="Arial"/>
                <a:cs typeface="Arial"/>
              </a:rPr>
              <a:t>i</a:t>
            </a:r>
            <a:r>
              <a:rPr sz="850" spc="-15" dirty="0">
                <a:solidFill>
                  <a:srgbClr val="77707C"/>
                </a:solidFill>
                <a:latin typeface="Arial"/>
                <a:cs typeface="Arial"/>
              </a:rPr>
              <a:t>c.</a:t>
            </a:r>
            <a:r>
              <a:rPr sz="850" spc="-15" dirty="0">
                <a:solidFill>
                  <a:srgbClr val="5E4975"/>
                </a:solidFill>
                <a:latin typeface="Arial"/>
                <a:cs typeface="Arial"/>
              </a:rPr>
              <a:t>Th</a:t>
            </a:r>
            <a:r>
              <a:rPr sz="850" spc="-15" dirty="0">
                <a:solidFill>
                  <a:srgbClr val="77707C"/>
                </a:solidFill>
                <a:latin typeface="Arial"/>
                <a:cs typeface="Arial"/>
              </a:rPr>
              <a:t>eparty</a:t>
            </a:r>
            <a:r>
              <a:rPr sz="850" spc="-100" dirty="0">
                <a:solidFill>
                  <a:srgbClr val="77707C"/>
                </a:solidFill>
                <a:latin typeface="Arial"/>
                <a:cs typeface="Arial"/>
              </a:rPr>
              <a:t> </a:t>
            </a:r>
            <a:r>
              <a:rPr sz="850" spc="-30" dirty="0">
                <a:solidFill>
                  <a:srgbClr val="5E6985"/>
                </a:solidFill>
                <a:latin typeface="Arial"/>
                <a:cs typeface="Arial"/>
              </a:rPr>
              <a:t>o</a:t>
            </a:r>
            <a:r>
              <a:rPr sz="850" spc="-30" dirty="0">
                <a:solidFill>
                  <a:srgbClr val="77707C"/>
                </a:solidFill>
                <a:latin typeface="Arial"/>
                <a:cs typeface="Arial"/>
              </a:rPr>
              <a:t>n</a:t>
            </a:r>
            <a:r>
              <a:rPr sz="850" spc="-90" dirty="0">
                <a:solidFill>
                  <a:srgbClr val="77707C"/>
                </a:solidFill>
                <a:latin typeface="Arial"/>
                <a:cs typeface="Arial"/>
              </a:rPr>
              <a:t> </a:t>
            </a:r>
            <a:r>
              <a:rPr sz="850" spc="-50" dirty="0">
                <a:solidFill>
                  <a:srgbClr val="77707C"/>
                </a:solidFill>
                <a:latin typeface="Arial"/>
                <a:cs typeface="Arial"/>
              </a:rPr>
              <a:t>J</a:t>
            </a:r>
            <a:r>
              <a:rPr sz="850" spc="-50" dirty="0">
                <a:solidFill>
                  <a:srgbClr val="754D62"/>
                </a:solidFill>
                <a:latin typeface="Arial"/>
                <a:cs typeface="Arial"/>
              </a:rPr>
              <a:t>u</a:t>
            </a:r>
            <a:r>
              <a:rPr sz="850" spc="-50" dirty="0">
                <a:solidFill>
                  <a:srgbClr val="5E6985"/>
                </a:solidFill>
                <a:latin typeface="Arial"/>
                <a:cs typeface="Arial"/>
              </a:rPr>
              <a:t>ly</a:t>
            </a:r>
            <a:r>
              <a:rPr sz="850" spc="-50" dirty="0">
                <a:solidFill>
                  <a:srgbClr val="3F5682"/>
                </a:solidFill>
                <a:latin typeface="Arial"/>
                <a:cs typeface="Arial"/>
              </a:rPr>
              <a:t>1</a:t>
            </a:r>
            <a:r>
              <a:rPr sz="850" spc="-50" dirty="0">
                <a:solidFill>
                  <a:srgbClr val="77707C"/>
                </a:solidFill>
                <a:latin typeface="Arial"/>
                <a:cs typeface="Arial"/>
              </a:rPr>
              <a:t>7</a:t>
            </a:r>
            <a:r>
              <a:rPr sz="850" spc="-50" dirty="0">
                <a:solidFill>
                  <a:srgbClr val="4D75B8"/>
                </a:solidFill>
                <a:latin typeface="Arial"/>
                <a:cs typeface="Arial"/>
              </a:rPr>
              <a:t>.</a:t>
            </a:r>
            <a:r>
              <a:rPr sz="850" spc="-135" dirty="0">
                <a:solidFill>
                  <a:srgbClr val="4D75B8"/>
                </a:solidFill>
                <a:latin typeface="Arial"/>
                <a:cs typeface="Arial"/>
              </a:rPr>
              <a:t> </a:t>
            </a:r>
            <a:r>
              <a:rPr sz="850" spc="-90" dirty="0">
                <a:solidFill>
                  <a:srgbClr val="8C8787"/>
                </a:solidFill>
                <a:latin typeface="Arial"/>
                <a:cs typeface="Arial"/>
              </a:rPr>
              <a:t>198</a:t>
            </a:r>
            <a:r>
              <a:rPr sz="850" spc="-90" dirty="0">
                <a:solidFill>
                  <a:srgbClr val="5E4975"/>
                </a:solidFill>
                <a:latin typeface="Arial"/>
                <a:cs typeface="Arial"/>
              </a:rPr>
              <a:t>1.</a:t>
            </a:r>
            <a:endParaRPr sz="850">
              <a:latin typeface="Arial"/>
              <a:cs typeface="Arial"/>
            </a:endParaRPr>
          </a:p>
          <a:p>
            <a:pPr marL="22225" algn="just">
              <a:lnSpc>
                <a:spcPts val="919"/>
              </a:lnSpc>
            </a:pPr>
            <a:r>
              <a:rPr sz="900" spc="-5" dirty="0">
                <a:solidFill>
                  <a:srgbClr val="675B70"/>
                </a:solidFill>
                <a:latin typeface="Times New Roman"/>
                <a:cs typeface="Times New Roman"/>
              </a:rPr>
              <a:t>began</a:t>
            </a:r>
            <a:r>
              <a:rPr sz="900" spc="-105" dirty="0">
                <a:solidFill>
                  <a:srgbClr val="675B70"/>
                </a:solidFill>
                <a:latin typeface="Times New Roman"/>
                <a:cs typeface="Times New Roman"/>
              </a:rPr>
              <a:t> </a:t>
            </a:r>
            <a:r>
              <a:rPr sz="900" spc="-5" dirty="0">
                <a:solidFill>
                  <a:srgbClr val="833166"/>
                </a:solidFill>
                <a:latin typeface="Times New Roman"/>
                <a:cs typeface="Times New Roman"/>
              </a:rPr>
              <a:t>i</a:t>
            </a:r>
            <a:r>
              <a:rPr sz="900" spc="-5" dirty="0">
                <a:solidFill>
                  <a:srgbClr val="77707C"/>
                </a:solidFill>
                <a:latin typeface="Times New Roman"/>
                <a:cs typeface="Times New Roman"/>
              </a:rPr>
              <a:t>n</a:t>
            </a:r>
            <a:r>
              <a:rPr sz="900" spc="-105" dirty="0">
                <a:solidFill>
                  <a:srgbClr val="77707C"/>
                </a:solidFill>
                <a:latin typeface="Times New Roman"/>
                <a:cs typeface="Times New Roman"/>
              </a:rPr>
              <a:t> </a:t>
            </a:r>
            <a:r>
              <a:rPr sz="900" spc="-25" dirty="0">
                <a:solidFill>
                  <a:srgbClr val="77707C"/>
                </a:solidFill>
                <a:latin typeface="Times New Roman"/>
                <a:cs typeface="Times New Roman"/>
              </a:rPr>
              <a:t>ty</a:t>
            </a:r>
            <a:r>
              <a:rPr sz="900" spc="-25" dirty="0">
                <a:solidFill>
                  <a:srgbClr val="5E6985"/>
                </a:solidFill>
                <a:latin typeface="Times New Roman"/>
                <a:cs typeface="Times New Roman"/>
              </a:rPr>
              <a:t>p</a:t>
            </a:r>
            <a:r>
              <a:rPr sz="900" spc="-25" dirty="0">
                <a:solidFill>
                  <a:srgbClr val="3460A5"/>
                </a:solidFill>
                <a:latin typeface="Times New Roman"/>
                <a:cs typeface="Times New Roman"/>
              </a:rPr>
              <a:t>i</a:t>
            </a:r>
            <a:r>
              <a:rPr sz="900" spc="-25" dirty="0">
                <a:solidFill>
                  <a:srgbClr val="5E4975"/>
                </a:solidFill>
                <a:latin typeface="Times New Roman"/>
                <a:cs typeface="Times New Roman"/>
              </a:rPr>
              <a:t>ca</a:t>
            </a:r>
            <a:r>
              <a:rPr sz="900" spc="-25" dirty="0">
                <a:solidFill>
                  <a:srgbClr val="8C8787"/>
                </a:solidFill>
                <a:latin typeface="Times New Roman"/>
                <a:cs typeface="Times New Roman"/>
              </a:rPr>
              <a:t>l</a:t>
            </a:r>
            <a:r>
              <a:rPr sz="900" spc="-155" dirty="0">
                <a:solidFill>
                  <a:srgbClr val="8C8787"/>
                </a:solidFill>
                <a:latin typeface="Times New Roman"/>
                <a:cs typeface="Times New Roman"/>
              </a:rPr>
              <a:t> </a:t>
            </a:r>
            <a:r>
              <a:rPr sz="900" spc="-30" dirty="0">
                <a:solidFill>
                  <a:srgbClr val="5E6985"/>
                </a:solidFill>
                <a:latin typeface="Times New Roman"/>
                <a:cs typeface="Times New Roman"/>
              </a:rPr>
              <a:t>f</a:t>
            </a:r>
            <a:r>
              <a:rPr sz="900" spc="-30" dirty="0">
                <a:solidFill>
                  <a:srgbClr val="77707C"/>
                </a:solidFill>
                <a:latin typeface="Times New Roman"/>
                <a:cs typeface="Times New Roman"/>
              </a:rPr>
              <a:t>ash</a:t>
            </a:r>
            <a:r>
              <a:rPr sz="900" spc="-30" dirty="0">
                <a:solidFill>
                  <a:srgbClr val="833166"/>
                </a:solidFill>
                <a:latin typeface="Times New Roman"/>
                <a:cs typeface="Times New Roman"/>
              </a:rPr>
              <a:t>i</a:t>
            </a:r>
            <a:r>
              <a:rPr sz="900" spc="-30" dirty="0">
                <a:solidFill>
                  <a:srgbClr val="77707C"/>
                </a:solidFill>
                <a:latin typeface="Times New Roman"/>
                <a:cs typeface="Times New Roman"/>
              </a:rPr>
              <a:t>on</a:t>
            </a:r>
            <a:r>
              <a:rPr sz="900" spc="-30" dirty="0">
                <a:solidFill>
                  <a:srgbClr val="62265E"/>
                </a:solidFill>
                <a:latin typeface="Times New Roman"/>
                <a:cs typeface="Times New Roman"/>
              </a:rPr>
              <a:t>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87439" y="784225"/>
            <a:ext cx="1755775" cy="1052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95">
              <a:lnSpc>
                <a:spcPct val="100000"/>
              </a:lnSpc>
            </a:pPr>
            <a:r>
              <a:rPr sz="950" b="1" spc="-30" dirty="0">
                <a:solidFill>
                  <a:srgbClr val="443F56"/>
                </a:solidFill>
                <a:latin typeface="Arial"/>
                <a:cs typeface="Arial"/>
              </a:rPr>
              <a:t>WHAT</a:t>
            </a:r>
            <a:r>
              <a:rPr sz="950" b="1" spc="-125" dirty="0">
                <a:solidFill>
                  <a:srgbClr val="443F56"/>
                </a:solidFill>
                <a:latin typeface="Arial"/>
                <a:cs typeface="Arial"/>
              </a:rPr>
              <a:t> </a:t>
            </a:r>
            <a:r>
              <a:rPr sz="950" b="1" spc="-40" dirty="0">
                <a:solidFill>
                  <a:srgbClr val="443F56"/>
                </a:solidFill>
                <a:latin typeface="Arial"/>
                <a:cs typeface="Arial"/>
              </a:rPr>
              <a:t>WAS</a:t>
            </a:r>
            <a:r>
              <a:rPr sz="950" b="1" spc="-165" dirty="0">
                <a:solidFill>
                  <a:srgbClr val="443F56"/>
                </a:solidFill>
                <a:latin typeface="Arial"/>
                <a:cs typeface="Arial"/>
              </a:rPr>
              <a:t> </a:t>
            </a:r>
            <a:r>
              <a:rPr sz="950" b="1" spc="-50" dirty="0">
                <a:solidFill>
                  <a:srgbClr val="443F56"/>
                </a:solidFill>
                <a:latin typeface="Arial"/>
                <a:cs typeface="Arial"/>
              </a:rPr>
              <a:t>BUI</a:t>
            </a:r>
            <a:r>
              <a:rPr sz="950" b="1" spc="-50" dirty="0">
                <a:solidFill>
                  <a:srgbClr val="313438"/>
                </a:solidFill>
                <a:latin typeface="Arial"/>
                <a:cs typeface="Arial"/>
              </a:rPr>
              <a:t>L</a:t>
            </a:r>
            <a:r>
              <a:rPr sz="950" b="1" spc="-50" dirty="0">
                <a:solidFill>
                  <a:srgbClr val="443F56"/>
                </a:solidFill>
                <a:latin typeface="Arial"/>
                <a:cs typeface="Arial"/>
              </a:rPr>
              <a:t>T</a:t>
            </a:r>
            <a:endParaRPr sz="950">
              <a:latin typeface="Arial"/>
              <a:cs typeface="Arial"/>
            </a:endParaRPr>
          </a:p>
          <a:p>
            <a:pPr marL="43815">
              <a:lnSpc>
                <a:spcPts val="925"/>
              </a:lnSpc>
              <a:spcBef>
                <a:spcPts val="10"/>
              </a:spcBef>
            </a:pPr>
            <a:r>
              <a:rPr sz="850" spc="-100" dirty="0">
                <a:solidFill>
                  <a:srgbClr val="5E4975"/>
                </a:solidFill>
                <a:latin typeface="Arial"/>
                <a:cs typeface="Arial"/>
              </a:rPr>
              <a:t>Th</a:t>
            </a:r>
            <a:r>
              <a:rPr sz="850" spc="-100" dirty="0">
                <a:solidFill>
                  <a:srgbClr val="77707C"/>
                </a:solidFill>
                <a:latin typeface="Arial"/>
                <a:cs typeface="Arial"/>
              </a:rPr>
              <a:t>e</a:t>
            </a:r>
            <a:r>
              <a:rPr sz="850" spc="-105" dirty="0">
                <a:solidFill>
                  <a:srgbClr val="77707C"/>
                </a:solidFill>
                <a:latin typeface="Arial"/>
                <a:cs typeface="Arial"/>
              </a:rPr>
              <a:t> </a:t>
            </a:r>
            <a:r>
              <a:rPr sz="850" spc="-25" dirty="0">
                <a:solidFill>
                  <a:srgbClr val="77707C"/>
                </a:solidFill>
                <a:latin typeface="Arial"/>
                <a:cs typeface="Arial"/>
              </a:rPr>
              <a:t>or</a:t>
            </a:r>
            <a:r>
              <a:rPr sz="850" spc="-25" dirty="0">
                <a:solidFill>
                  <a:srgbClr val="833166"/>
                </a:solidFill>
                <a:latin typeface="Arial"/>
                <a:cs typeface="Arial"/>
              </a:rPr>
              <a:t>i</a:t>
            </a:r>
            <a:r>
              <a:rPr sz="850" spc="-25" dirty="0">
                <a:solidFill>
                  <a:srgbClr val="77707C"/>
                </a:solidFill>
                <a:latin typeface="Arial"/>
                <a:cs typeface="Arial"/>
              </a:rPr>
              <a:t>g</a:t>
            </a:r>
            <a:r>
              <a:rPr sz="850" spc="-25" dirty="0">
                <a:solidFill>
                  <a:srgbClr val="959A99"/>
                </a:solidFill>
                <a:latin typeface="Arial"/>
                <a:cs typeface="Arial"/>
              </a:rPr>
              <a:t>i</a:t>
            </a:r>
            <a:r>
              <a:rPr sz="850" spc="-25" dirty="0">
                <a:solidFill>
                  <a:srgbClr val="77707C"/>
                </a:solidFill>
                <a:latin typeface="Arial"/>
                <a:cs typeface="Arial"/>
              </a:rPr>
              <a:t>na</a:t>
            </a:r>
            <a:r>
              <a:rPr sz="850" spc="-25" dirty="0">
                <a:solidFill>
                  <a:srgbClr val="3460A5"/>
                </a:solidFill>
                <a:latin typeface="Arial"/>
                <a:cs typeface="Arial"/>
              </a:rPr>
              <a:t>l</a:t>
            </a:r>
            <a:r>
              <a:rPr sz="850" spc="-45" dirty="0">
                <a:solidFill>
                  <a:srgbClr val="3460A5"/>
                </a:solidFill>
                <a:latin typeface="Arial"/>
                <a:cs typeface="Arial"/>
              </a:rPr>
              <a:t> </a:t>
            </a:r>
            <a:r>
              <a:rPr sz="850" spc="-45" dirty="0">
                <a:solidFill>
                  <a:srgbClr val="5E6985"/>
                </a:solidFill>
                <a:latin typeface="Arial"/>
                <a:cs typeface="Arial"/>
              </a:rPr>
              <a:t>d</a:t>
            </a:r>
            <a:r>
              <a:rPr sz="850" spc="-45" dirty="0">
                <a:solidFill>
                  <a:srgbClr val="77707C"/>
                </a:solidFill>
                <a:latin typeface="Arial"/>
                <a:cs typeface="Arial"/>
              </a:rPr>
              <a:t>es</a:t>
            </a:r>
            <a:r>
              <a:rPr sz="850" spc="-45" dirty="0">
                <a:solidFill>
                  <a:srgbClr val="3460A5"/>
                </a:solidFill>
                <a:latin typeface="Arial"/>
                <a:cs typeface="Arial"/>
              </a:rPr>
              <a:t>i</a:t>
            </a:r>
            <a:r>
              <a:rPr sz="850" spc="-45" dirty="0">
                <a:solidFill>
                  <a:srgbClr val="77707C"/>
                </a:solidFill>
                <a:latin typeface="Arial"/>
                <a:cs typeface="Arial"/>
              </a:rPr>
              <a:t>gn</a:t>
            </a:r>
            <a:r>
              <a:rPr sz="850" spc="-135" dirty="0">
                <a:solidFill>
                  <a:srgbClr val="77707C"/>
                </a:solidFill>
                <a:latin typeface="Arial"/>
                <a:cs typeface="Arial"/>
              </a:rPr>
              <a:t> </a:t>
            </a:r>
            <a:r>
              <a:rPr sz="850" spc="-10" dirty="0">
                <a:solidFill>
                  <a:srgbClr val="77707C"/>
                </a:solidFill>
                <a:latin typeface="Arial"/>
                <a:cs typeface="Arial"/>
              </a:rPr>
              <a:t>ca</a:t>
            </a:r>
            <a:r>
              <a:rPr sz="850" spc="-10" dirty="0">
                <a:solidFill>
                  <a:srgbClr val="3460A5"/>
                </a:solidFill>
                <a:latin typeface="Arial"/>
                <a:cs typeface="Arial"/>
              </a:rPr>
              <a:t>l</a:t>
            </a:r>
            <a:r>
              <a:rPr sz="850" spc="-10" dirty="0">
                <a:solidFill>
                  <a:srgbClr val="77707C"/>
                </a:solidFill>
                <a:latin typeface="Arial"/>
                <a:cs typeface="Arial"/>
              </a:rPr>
              <a:t>led</a:t>
            </a:r>
            <a:r>
              <a:rPr sz="850" spc="-145" dirty="0">
                <a:solidFill>
                  <a:srgbClr val="77707C"/>
                </a:solidFill>
                <a:latin typeface="Arial"/>
                <a:cs typeface="Arial"/>
              </a:rPr>
              <a:t> </a:t>
            </a:r>
            <a:r>
              <a:rPr sz="850" spc="-30" dirty="0">
                <a:solidFill>
                  <a:srgbClr val="5E4975"/>
                </a:solidFill>
                <a:latin typeface="Arial"/>
                <a:cs typeface="Arial"/>
              </a:rPr>
              <a:t>f</a:t>
            </a:r>
            <a:r>
              <a:rPr sz="850" spc="-30" dirty="0">
                <a:solidFill>
                  <a:srgbClr val="5E6985"/>
                </a:solidFill>
                <a:latin typeface="Arial"/>
                <a:cs typeface="Arial"/>
              </a:rPr>
              <a:t>o</a:t>
            </a:r>
            <a:r>
              <a:rPr sz="850" spc="-30" dirty="0">
                <a:solidFill>
                  <a:srgbClr val="754D62"/>
                </a:solidFill>
                <a:latin typeface="Arial"/>
                <a:cs typeface="Arial"/>
              </a:rPr>
              <a:t>r</a:t>
            </a:r>
            <a:r>
              <a:rPr sz="850" spc="-55" dirty="0">
                <a:solidFill>
                  <a:srgbClr val="754D62"/>
                </a:solidFill>
                <a:latin typeface="Arial"/>
                <a:cs typeface="Arial"/>
              </a:rPr>
              <a:t> </a:t>
            </a:r>
            <a:r>
              <a:rPr sz="850" spc="-15" dirty="0">
                <a:solidFill>
                  <a:srgbClr val="77707C"/>
                </a:solidFill>
                <a:latin typeface="Arial"/>
                <a:cs typeface="Arial"/>
              </a:rPr>
              <a:t>s</a:t>
            </a:r>
            <a:r>
              <a:rPr sz="850" spc="-15" dirty="0">
                <a:solidFill>
                  <a:srgbClr val="3460A5"/>
                </a:solidFill>
                <a:latin typeface="Arial"/>
                <a:cs typeface="Arial"/>
              </a:rPr>
              <a:t>i</a:t>
            </a:r>
            <a:r>
              <a:rPr sz="850" spc="-15" dirty="0">
                <a:solidFill>
                  <a:srgbClr val="77707C"/>
                </a:solidFill>
                <a:latin typeface="Arial"/>
                <a:cs typeface="Arial"/>
              </a:rPr>
              <a:t>x</a:t>
            </a:r>
            <a:endParaRPr sz="850">
              <a:latin typeface="Arial"/>
              <a:cs typeface="Arial"/>
            </a:endParaRPr>
          </a:p>
          <a:p>
            <a:pPr marL="12700" marR="17145" indent="20320">
              <a:lnSpc>
                <a:spcPct val="77300"/>
              </a:lnSpc>
              <a:spcBef>
                <a:spcPts val="135"/>
              </a:spcBef>
            </a:pPr>
            <a:r>
              <a:rPr sz="850" spc="-35" dirty="0">
                <a:solidFill>
                  <a:srgbClr val="77707C"/>
                </a:solidFill>
                <a:latin typeface="Arial"/>
                <a:cs typeface="Arial"/>
              </a:rPr>
              <a:t>s</a:t>
            </a:r>
            <a:r>
              <a:rPr sz="850" spc="-35" dirty="0">
                <a:solidFill>
                  <a:srgbClr val="3460A5"/>
                </a:solidFill>
                <a:latin typeface="Arial"/>
                <a:cs typeface="Arial"/>
              </a:rPr>
              <a:t>i</a:t>
            </a:r>
            <a:r>
              <a:rPr sz="850" spc="-35" dirty="0">
                <a:solidFill>
                  <a:srgbClr val="77707C"/>
                </a:solidFill>
                <a:latin typeface="Arial"/>
                <a:cs typeface="Arial"/>
              </a:rPr>
              <a:t>ng</a:t>
            </a:r>
            <a:r>
              <a:rPr sz="850" spc="-35" dirty="0">
                <a:solidFill>
                  <a:srgbClr val="833166"/>
                </a:solidFill>
                <a:latin typeface="Arial"/>
                <a:cs typeface="Arial"/>
              </a:rPr>
              <a:t>l</a:t>
            </a:r>
            <a:r>
              <a:rPr sz="850" spc="-35" dirty="0">
                <a:solidFill>
                  <a:srgbClr val="77707C"/>
                </a:solidFill>
                <a:latin typeface="Arial"/>
                <a:cs typeface="Arial"/>
              </a:rPr>
              <a:t>e-</a:t>
            </a:r>
            <a:r>
              <a:rPr sz="850" spc="-35" dirty="0">
                <a:solidFill>
                  <a:srgbClr val="3F5682"/>
                </a:solidFill>
                <a:latin typeface="Arial"/>
                <a:cs typeface="Arial"/>
              </a:rPr>
              <a:t>r</a:t>
            </a:r>
            <a:r>
              <a:rPr sz="850" spc="-35" dirty="0">
                <a:solidFill>
                  <a:srgbClr val="5E6985"/>
                </a:solidFill>
                <a:latin typeface="Arial"/>
                <a:cs typeface="Arial"/>
              </a:rPr>
              <a:t>od</a:t>
            </a:r>
            <a:r>
              <a:rPr sz="850" spc="-35" dirty="0">
                <a:solidFill>
                  <a:srgbClr val="77707C"/>
                </a:solidFill>
                <a:latin typeface="Arial"/>
                <a:cs typeface="Arial"/>
              </a:rPr>
              <a:t>assem</a:t>
            </a:r>
            <a:r>
              <a:rPr sz="850" spc="-35" dirty="0">
                <a:solidFill>
                  <a:srgbClr val="5E6985"/>
                </a:solidFill>
                <a:latin typeface="Arial"/>
                <a:cs typeface="Arial"/>
              </a:rPr>
              <a:t>b</a:t>
            </a:r>
            <a:r>
              <a:rPr sz="850" spc="-35" dirty="0">
                <a:solidFill>
                  <a:srgbClr val="3460A5"/>
                </a:solidFill>
                <a:latin typeface="Arial"/>
                <a:cs typeface="Arial"/>
              </a:rPr>
              <a:t>l</a:t>
            </a:r>
            <a:r>
              <a:rPr sz="850" spc="-35" dirty="0">
                <a:solidFill>
                  <a:srgbClr val="77707C"/>
                </a:solidFill>
                <a:latin typeface="Arial"/>
                <a:cs typeface="Arial"/>
              </a:rPr>
              <a:t>ies</a:t>
            </a:r>
            <a:r>
              <a:rPr sz="850" spc="-35" dirty="0">
                <a:solidFill>
                  <a:srgbClr val="4D75B8"/>
                </a:solidFill>
                <a:latin typeface="Arial"/>
                <a:cs typeface="Arial"/>
              </a:rPr>
              <a:t>.</a:t>
            </a:r>
            <a:r>
              <a:rPr sz="850" spc="-145" dirty="0">
                <a:solidFill>
                  <a:srgbClr val="4D75B8"/>
                </a:solidFill>
                <a:latin typeface="Arial"/>
                <a:cs typeface="Arial"/>
              </a:rPr>
              <a:t> </a:t>
            </a:r>
            <a:r>
              <a:rPr sz="850" spc="-15" dirty="0">
                <a:solidFill>
                  <a:srgbClr val="77707C"/>
                </a:solidFill>
                <a:latin typeface="Arial"/>
                <a:cs typeface="Arial"/>
              </a:rPr>
              <a:t>a</a:t>
            </a:r>
            <a:r>
              <a:rPr sz="850" spc="-15" dirty="0">
                <a:solidFill>
                  <a:srgbClr val="5E4975"/>
                </a:solidFill>
                <a:latin typeface="Arial"/>
                <a:cs typeface="Arial"/>
              </a:rPr>
              <a:t>t</a:t>
            </a:r>
            <a:r>
              <a:rPr sz="850" spc="-15" dirty="0">
                <a:solidFill>
                  <a:srgbClr val="5E6985"/>
                </a:solidFill>
                <a:latin typeface="Arial"/>
                <a:cs typeface="Arial"/>
              </a:rPr>
              <a:t>ta</a:t>
            </a:r>
            <a:r>
              <a:rPr sz="850" spc="-15" dirty="0">
                <a:solidFill>
                  <a:srgbClr val="77707C"/>
                </a:solidFill>
                <a:latin typeface="Arial"/>
                <a:cs typeface="Arial"/>
              </a:rPr>
              <a:t>ched</a:t>
            </a:r>
            <a:r>
              <a:rPr sz="850" spc="-165" dirty="0">
                <a:solidFill>
                  <a:srgbClr val="77707C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77707C"/>
                </a:solidFill>
                <a:latin typeface="Arial"/>
                <a:cs typeface="Arial"/>
              </a:rPr>
              <a:t>to</a:t>
            </a:r>
            <a:r>
              <a:rPr sz="850" spc="-105" dirty="0">
                <a:solidFill>
                  <a:srgbClr val="77707C"/>
                </a:solidFill>
                <a:latin typeface="Arial"/>
                <a:cs typeface="Arial"/>
              </a:rPr>
              <a:t> </a:t>
            </a:r>
            <a:r>
              <a:rPr sz="850" spc="-100" dirty="0">
                <a:solidFill>
                  <a:srgbClr val="77707C"/>
                </a:solidFill>
                <a:latin typeface="Arial"/>
                <a:cs typeface="Arial"/>
              </a:rPr>
              <a:t>s</a:t>
            </a:r>
            <a:r>
              <a:rPr sz="850" spc="-100" dirty="0">
                <a:solidFill>
                  <a:srgbClr val="5E6985"/>
                </a:solidFill>
                <a:latin typeface="Arial"/>
                <a:cs typeface="Arial"/>
              </a:rPr>
              <a:t>t</a:t>
            </a:r>
            <a:r>
              <a:rPr sz="850" spc="-125" dirty="0">
                <a:solidFill>
                  <a:srgbClr val="5E6985"/>
                </a:solidFill>
                <a:latin typeface="Arial"/>
                <a:cs typeface="Arial"/>
              </a:rPr>
              <a:t> </a:t>
            </a:r>
            <a:r>
              <a:rPr sz="850" spc="-50" dirty="0">
                <a:solidFill>
                  <a:srgbClr val="77707C"/>
                </a:solidFill>
                <a:latin typeface="Arial"/>
                <a:cs typeface="Arial"/>
              </a:rPr>
              <a:t>ee</a:t>
            </a:r>
            <a:r>
              <a:rPr sz="850" spc="-50" dirty="0">
                <a:solidFill>
                  <a:srgbClr val="3460A5"/>
                </a:solidFill>
                <a:latin typeface="Arial"/>
                <a:cs typeface="Arial"/>
              </a:rPr>
              <a:t>l  </a:t>
            </a:r>
            <a:r>
              <a:rPr sz="1050" i="1" spc="-40" dirty="0">
                <a:solidFill>
                  <a:srgbClr val="77707C"/>
                </a:solidFill>
                <a:latin typeface="Times New Roman"/>
                <a:cs typeface="Times New Roman"/>
              </a:rPr>
              <a:t>beams </a:t>
            </a:r>
            <a:r>
              <a:rPr sz="850" spc="-5" dirty="0">
                <a:solidFill>
                  <a:srgbClr val="3460A5"/>
                </a:solidFill>
                <a:latin typeface="Arial"/>
                <a:cs typeface="Arial"/>
              </a:rPr>
              <a:t>i</a:t>
            </a:r>
            <a:r>
              <a:rPr sz="850" spc="-5" dirty="0">
                <a:solidFill>
                  <a:srgbClr val="77707C"/>
                </a:solidFill>
                <a:latin typeface="Arial"/>
                <a:cs typeface="Arial"/>
              </a:rPr>
              <a:t>n </a:t>
            </a:r>
            <a:r>
              <a:rPr sz="850" spc="-15" dirty="0">
                <a:solidFill>
                  <a:srgbClr val="5E4975"/>
                </a:solidFill>
                <a:latin typeface="Arial"/>
                <a:cs typeface="Arial"/>
              </a:rPr>
              <a:t>t</a:t>
            </a:r>
            <a:r>
              <a:rPr sz="850" spc="-15" dirty="0">
                <a:solidFill>
                  <a:srgbClr val="77707C"/>
                </a:solidFill>
                <a:latin typeface="Arial"/>
                <a:cs typeface="Arial"/>
              </a:rPr>
              <a:t>he</a:t>
            </a:r>
            <a:r>
              <a:rPr sz="850" spc="-15" dirty="0">
                <a:solidFill>
                  <a:srgbClr val="754D62"/>
                </a:solidFill>
                <a:latin typeface="Arial"/>
                <a:cs typeface="Arial"/>
              </a:rPr>
              <a:t>ro</a:t>
            </a:r>
            <a:r>
              <a:rPr sz="850" spc="-15" dirty="0">
                <a:solidFill>
                  <a:srgbClr val="77707C"/>
                </a:solidFill>
                <a:latin typeface="Arial"/>
                <a:cs typeface="Arial"/>
              </a:rPr>
              <a:t>of</a:t>
            </a:r>
            <a:r>
              <a:rPr sz="850" spc="-15" dirty="0">
                <a:solidFill>
                  <a:srgbClr val="5E4975"/>
                </a:solidFill>
                <a:latin typeface="Arial"/>
                <a:cs typeface="Arial"/>
              </a:rPr>
              <a:t>. </a:t>
            </a:r>
            <a:r>
              <a:rPr sz="850" spc="10" dirty="0">
                <a:solidFill>
                  <a:srgbClr val="77707C"/>
                </a:solidFill>
                <a:latin typeface="Arial"/>
                <a:cs typeface="Arial"/>
              </a:rPr>
              <a:t>to </a:t>
            </a:r>
            <a:r>
              <a:rPr sz="850" spc="-20" dirty="0">
                <a:solidFill>
                  <a:srgbClr val="675B70"/>
                </a:solidFill>
                <a:latin typeface="Arial"/>
                <a:cs typeface="Arial"/>
              </a:rPr>
              <a:t>run</a:t>
            </a:r>
            <a:r>
              <a:rPr sz="850" spc="-20" dirty="0">
                <a:solidFill>
                  <a:srgbClr val="77707C"/>
                </a:solidFill>
                <a:latin typeface="Arial"/>
                <a:cs typeface="Arial"/>
              </a:rPr>
              <a:t>cont</a:t>
            </a:r>
            <a:r>
              <a:rPr sz="850" spc="-20" dirty="0">
                <a:solidFill>
                  <a:srgbClr val="3460A5"/>
                </a:solidFill>
                <a:latin typeface="Arial"/>
                <a:cs typeface="Arial"/>
              </a:rPr>
              <a:t>i</a:t>
            </a:r>
            <a:r>
              <a:rPr sz="850" spc="-20" dirty="0">
                <a:solidFill>
                  <a:srgbClr val="77707C"/>
                </a:solidFill>
                <a:latin typeface="Arial"/>
                <a:cs typeface="Arial"/>
              </a:rPr>
              <a:t>nuo</a:t>
            </a:r>
            <a:r>
              <a:rPr sz="850" spc="-20" dirty="0">
                <a:solidFill>
                  <a:srgbClr val="754D62"/>
                </a:solidFill>
                <a:latin typeface="Arial"/>
                <a:cs typeface="Arial"/>
              </a:rPr>
              <a:t>u</a:t>
            </a:r>
            <a:r>
              <a:rPr sz="850" spc="-20" dirty="0">
                <a:solidFill>
                  <a:srgbClr val="77707C"/>
                </a:solidFill>
                <a:latin typeface="Arial"/>
                <a:cs typeface="Arial"/>
              </a:rPr>
              <a:t>sfy  </a:t>
            </a:r>
            <a:r>
              <a:rPr sz="850" spc="-5" dirty="0">
                <a:solidFill>
                  <a:srgbClr val="5E6985"/>
                </a:solidFill>
                <a:latin typeface="Arial"/>
                <a:cs typeface="Arial"/>
              </a:rPr>
              <a:t>t</a:t>
            </a:r>
            <a:r>
              <a:rPr sz="850" spc="-5" dirty="0">
                <a:solidFill>
                  <a:srgbClr val="77707C"/>
                </a:solidFill>
                <a:latin typeface="Arial"/>
                <a:cs typeface="Arial"/>
              </a:rPr>
              <a:t>h</a:t>
            </a:r>
            <a:r>
              <a:rPr sz="850" spc="-5" dirty="0">
                <a:solidFill>
                  <a:srgbClr val="3F5682"/>
                </a:solidFill>
                <a:latin typeface="Arial"/>
                <a:cs typeface="Arial"/>
              </a:rPr>
              <a:t>r</a:t>
            </a:r>
            <a:r>
              <a:rPr sz="850" spc="-5" dirty="0">
                <a:solidFill>
                  <a:srgbClr val="675B70"/>
                </a:solidFill>
                <a:latin typeface="Arial"/>
                <a:cs typeface="Arial"/>
              </a:rPr>
              <a:t>ough</a:t>
            </a:r>
            <a:r>
              <a:rPr sz="800" i="1" spc="-5" dirty="0">
                <a:solidFill>
                  <a:srgbClr val="77707C"/>
                </a:solidFill>
                <a:latin typeface="Arial"/>
                <a:cs typeface="Arial"/>
              </a:rPr>
              <a:t>the </a:t>
            </a:r>
            <a:r>
              <a:rPr sz="850" spc="-45" dirty="0">
                <a:solidFill>
                  <a:srgbClr val="77707C"/>
                </a:solidFill>
                <a:latin typeface="Arial"/>
                <a:cs typeface="Arial"/>
              </a:rPr>
              <a:t>skywa</a:t>
            </a:r>
            <a:r>
              <a:rPr sz="850" spc="-45" dirty="0">
                <a:solidFill>
                  <a:srgbClr val="833166"/>
                </a:solidFill>
                <a:latin typeface="Arial"/>
                <a:cs typeface="Arial"/>
              </a:rPr>
              <a:t>l</a:t>
            </a:r>
            <a:r>
              <a:rPr sz="850" spc="-45" dirty="0">
                <a:solidFill>
                  <a:srgbClr val="8C8787"/>
                </a:solidFill>
                <a:latin typeface="Arial"/>
                <a:cs typeface="Arial"/>
              </a:rPr>
              <a:t>k </a:t>
            </a:r>
            <a:r>
              <a:rPr sz="850" dirty="0">
                <a:solidFill>
                  <a:srgbClr val="77707C"/>
                </a:solidFill>
                <a:latin typeface="Arial"/>
                <a:cs typeface="Arial"/>
              </a:rPr>
              <a:t>box </a:t>
            </a:r>
            <a:r>
              <a:rPr sz="850" spc="-35" dirty="0">
                <a:solidFill>
                  <a:srgbClr val="77707C"/>
                </a:solidFill>
                <a:latin typeface="Arial"/>
                <a:cs typeface="Arial"/>
              </a:rPr>
              <a:t>beams</a:t>
            </a:r>
            <a:r>
              <a:rPr sz="850" spc="-35" dirty="0">
                <a:solidFill>
                  <a:srgbClr val="5E6985"/>
                </a:solidFill>
                <a:latin typeface="Arial"/>
                <a:cs typeface="Arial"/>
              </a:rPr>
              <a:t>o</a:t>
            </a:r>
            <a:r>
              <a:rPr sz="850" spc="-35" dirty="0">
                <a:solidFill>
                  <a:srgbClr val="77707C"/>
                </a:solidFill>
                <a:latin typeface="Arial"/>
                <a:cs typeface="Arial"/>
              </a:rPr>
              <a:t>n t</a:t>
            </a:r>
            <a:r>
              <a:rPr sz="850" spc="-35" dirty="0">
                <a:solidFill>
                  <a:srgbClr val="5E4975"/>
                </a:solidFill>
                <a:latin typeface="Arial"/>
                <a:cs typeface="Arial"/>
              </a:rPr>
              <a:t>h</a:t>
            </a:r>
            <a:r>
              <a:rPr sz="850" spc="-35" dirty="0">
                <a:solidFill>
                  <a:srgbClr val="77707C"/>
                </a:solidFill>
                <a:latin typeface="Arial"/>
                <a:cs typeface="Arial"/>
              </a:rPr>
              <a:t>e  </a:t>
            </a:r>
            <a:r>
              <a:rPr sz="850" spc="-30" dirty="0">
                <a:solidFill>
                  <a:srgbClr val="3F5682"/>
                </a:solidFill>
                <a:latin typeface="Arial"/>
                <a:cs typeface="Arial"/>
              </a:rPr>
              <a:t>f</a:t>
            </a:r>
            <a:r>
              <a:rPr sz="850" spc="-30" dirty="0">
                <a:solidFill>
                  <a:srgbClr val="77707C"/>
                </a:solidFill>
                <a:latin typeface="Arial"/>
                <a:cs typeface="Arial"/>
              </a:rPr>
              <a:t>ou</a:t>
            </a:r>
            <a:r>
              <a:rPr sz="850" spc="-30" dirty="0">
                <a:solidFill>
                  <a:srgbClr val="754D62"/>
                </a:solidFill>
                <a:latin typeface="Arial"/>
                <a:cs typeface="Arial"/>
              </a:rPr>
              <a:t>rt</a:t>
            </a:r>
            <a:r>
              <a:rPr sz="850" spc="-30" dirty="0">
                <a:solidFill>
                  <a:srgbClr val="77707C"/>
                </a:solidFill>
                <a:latin typeface="Arial"/>
                <a:cs typeface="Arial"/>
              </a:rPr>
              <a:t>h</a:t>
            </a:r>
            <a:r>
              <a:rPr sz="850" spc="-20" dirty="0">
                <a:solidFill>
                  <a:srgbClr val="77707C"/>
                </a:solidFill>
                <a:latin typeface="Arial"/>
                <a:cs typeface="Arial"/>
              </a:rPr>
              <a:t> </a:t>
            </a:r>
            <a:r>
              <a:rPr sz="850" spc="10" dirty="0">
                <a:solidFill>
                  <a:srgbClr val="754D62"/>
                </a:solidFill>
                <a:latin typeface="Arial"/>
                <a:cs typeface="Arial"/>
              </a:rPr>
              <a:t>f</a:t>
            </a:r>
            <a:r>
              <a:rPr sz="850" spc="10" dirty="0">
                <a:solidFill>
                  <a:srgbClr val="833166"/>
                </a:solidFill>
                <a:latin typeface="Arial"/>
                <a:cs typeface="Arial"/>
              </a:rPr>
              <a:t>l</a:t>
            </a:r>
            <a:r>
              <a:rPr sz="850" spc="10" dirty="0">
                <a:solidFill>
                  <a:srgbClr val="754D62"/>
                </a:solidFill>
                <a:latin typeface="Arial"/>
                <a:cs typeface="Arial"/>
              </a:rPr>
              <a:t>oor</a:t>
            </a:r>
            <a:r>
              <a:rPr sz="850" spc="10" dirty="0">
                <a:solidFill>
                  <a:srgbClr val="5E6985"/>
                </a:solidFill>
                <a:latin typeface="Arial"/>
                <a:cs typeface="Arial"/>
              </a:rPr>
              <a:t>to</a:t>
            </a:r>
            <a:r>
              <a:rPr sz="850" spc="-80" dirty="0">
                <a:solidFill>
                  <a:srgbClr val="5E6985"/>
                </a:solidFill>
                <a:latin typeface="Arial"/>
                <a:cs typeface="Arial"/>
              </a:rPr>
              <a:t> </a:t>
            </a:r>
            <a:r>
              <a:rPr sz="800" spc="35" dirty="0">
                <a:solidFill>
                  <a:srgbClr val="5E6985"/>
                </a:solidFill>
                <a:latin typeface="Arial"/>
                <a:cs typeface="Arial"/>
              </a:rPr>
              <a:t>t</a:t>
            </a:r>
            <a:r>
              <a:rPr sz="800" spc="35" dirty="0">
                <a:solidFill>
                  <a:srgbClr val="77707C"/>
                </a:solidFill>
                <a:latin typeface="Arial"/>
                <a:cs typeface="Arial"/>
              </a:rPr>
              <a:t>he</a:t>
            </a:r>
            <a:r>
              <a:rPr sz="800" spc="-110" dirty="0">
                <a:solidFill>
                  <a:srgbClr val="77707C"/>
                </a:solidFill>
                <a:latin typeface="Arial"/>
                <a:cs typeface="Arial"/>
              </a:rPr>
              <a:t> </a:t>
            </a:r>
            <a:r>
              <a:rPr sz="800" spc="20" dirty="0">
                <a:solidFill>
                  <a:srgbClr val="77707C"/>
                </a:solidFill>
                <a:latin typeface="Times New Roman"/>
                <a:cs typeface="Times New Roman"/>
              </a:rPr>
              <a:t>box</a:t>
            </a:r>
            <a:r>
              <a:rPr sz="800" spc="-105" dirty="0">
                <a:solidFill>
                  <a:srgbClr val="77707C"/>
                </a:solidFill>
                <a:latin typeface="Times New Roman"/>
                <a:cs typeface="Times New Roman"/>
              </a:rPr>
              <a:t> </a:t>
            </a:r>
            <a:r>
              <a:rPr sz="850" spc="-20" dirty="0">
                <a:solidFill>
                  <a:srgbClr val="77707C"/>
                </a:solidFill>
                <a:latin typeface="Arial"/>
                <a:cs typeface="Arial"/>
              </a:rPr>
              <a:t>beamso</a:t>
            </a:r>
            <a:r>
              <a:rPr sz="850" spc="-20" dirty="0">
                <a:solidFill>
                  <a:srgbClr val="5E4975"/>
                </a:solidFill>
                <a:latin typeface="Arial"/>
                <a:cs typeface="Arial"/>
              </a:rPr>
              <a:t>n</a:t>
            </a:r>
            <a:r>
              <a:rPr sz="850" spc="-45" dirty="0">
                <a:solidFill>
                  <a:srgbClr val="5E4975"/>
                </a:solidFill>
                <a:latin typeface="Arial"/>
                <a:cs typeface="Arial"/>
              </a:rPr>
              <a:t> t</a:t>
            </a:r>
            <a:r>
              <a:rPr sz="850" spc="-45" dirty="0">
                <a:solidFill>
                  <a:srgbClr val="77707C"/>
                </a:solidFill>
                <a:latin typeface="Arial"/>
                <a:cs typeface="Arial"/>
              </a:rPr>
              <a:t>he</a:t>
            </a:r>
            <a:endParaRPr sz="850">
              <a:latin typeface="Arial"/>
              <a:cs typeface="Arial"/>
            </a:endParaRPr>
          </a:p>
          <a:p>
            <a:pPr marL="32384" marR="5080" indent="635" algn="just">
              <a:lnSpc>
                <a:spcPct val="80800"/>
              </a:lnSpc>
              <a:spcBef>
                <a:spcPts val="190"/>
              </a:spcBef>
            </a:pPr>
            <a:r>
              <a:rPr sz="800" spc="-15" dirty="0">
                <a:solidFill>
                  <a:srgbClr val="675B70"/>
                </a:solidFill>
                <a:latin typeface="Arial"/>
                <a:cs typeface="Arial"/>
              </a:rPr>
              <a:t>seconcH</a:t>
            </a:r>
            <a:r>
              <a:rPr sz="800" spc="-15" dirty="0">
                <a:solidFill>
                  <a:srgbClr val="3F5682"/>
                </a:solidFill>
                <a:latin typeface="Arial"/>
                <a:cs typeface="Arial"/>
              </a:rPr>
              <a:t>l</a:t>
            </a:r>
            <a:r>
              <a:rPr sz="800" spc="-15" dirty="0">
                <a:solidFill>
                  <a:srgbClr val="675B70"/>
                </a:solidFill>
                <a:latin typeface="Arial"/>
                <a:cs typeface="Arial"/>
              </a:rPr>
              <a:t>oo</a:t>
            </a:r>
            <a:r>
              <a:rPr sz="800" spc="-15" dirty="0">
                <a:solidFill>
                  <a:srgbClr val="3F5682"/>
                </a:solidFill>
                <a:latin typeface="Arial"/>
                <a:cs typeface="Arial"/>
              </a:rPr>
              <a:t>r </a:t>
            </a:r>
            <a:r>
              <a:rPr sz="800" spc="-20" dirty="0">
                <a:solidFill>
                  <a:srgbClr val="754D62"/>
                </a:solidFill>
                <a:latin typeface="Arial"/>
                <a:cs typeface="Arial"/>
              </a:rPr>
              <a:t>skywa</a:t>
            </a:r>
            <a:r>
              <a:rPr sz="800" spc="-20" dirty="0">
                <a:solidFill>
                  <a:srgbClr val="833166"/>
                </a:solidFill>
                <a:latin typeface="Arial"/>
                <a:cs typeface="Arial"/>
              </a:rPr>
              <a:t>l</a:t>
            </a:r>
            <a:r>
              <a:rPr sz="800" spc="-20" dirty="0">
                <a:solidFill>
                  <a:srgbClr val="77707C"/>
                </a:solidFill>
                <a:latin typeface="Arial"/>
                <a:cs typeface="Arial"/>
              </a:rPr>
              <a:t>k</a:t>
            </a:r>
            <a:r>
              <a:rPr sz="800" spc="-20" dirty="0">
                <a:solidFill>
                  <a:srgbClr val="215983"/>
                </a:solidFill>
                <a:latin typeface="Arial"/>
                <a:cs typeface="Arial"/>
              </a:rPr>
              <a:t>. </a:t>
            </a:r>
            <a:r>
              <a:rPr sz="800" spc="15" dirty="0">
                <a:solidFill>
                  <a:srgbClr val="675B70"/>
                </a:solidFill>
                <a:latin typeface="Arial"/>
                <a:cs typeface="Arial"/>
              </a:rPr>
              <a:t>But </a:t>
            </a:r>
            <a:r>
              <a:rPr sz="800" spc="40" dirty="0">
                <a:solidFill>
                  <a:srgbClr val="77707C"/>
                </a:solidFill>
                <a:latin typeface="Arial"/>
                <a:cs typeface="Arial"/>
              </a:rPr>
              <a:t>t</a:t>
            </a:r>
            <a:r>
              <a:rPr sz="800" spc="40" dirty="0">
                <a:solidFill>
                  <a:srgbClr val="5E6985"/>
                </a:solidFill>
                <a:latin typeface="Arial"/>
                <a:cs typeface="Arial"/>
              </a:rPr>
              <a:t>he </a:t>
            </a:r>
            <a:r>
              <a:rPr sz="800" spc="-5" dirty="0">
                <a:solidFill>
                  <a:srgbClr val="8C8787"/>
                </a:solidFill>
                <a:latin typeface="Arial"/>
                <a:cs typeface="Arial"/>
              </a:rPr>
              <a:t>n </a:t>
            </a:r>
            <a:r>
              <a:rPr sz="800" dirty="0">
                <a:solidFill>
                  <a:srgbClr val="77707C"/>
                </a:solidFill>
                <a:latin typeface="Arial"/>
                <a:cs typeface="Arial"/>
              </a:rPr>
              <a:t>was  </a:t>
            </a:r>
            <a:r>
              <a:rPr sz="850" spc="-50" dirty="0">
                <a:solidFill>
                  <a:srgbClr val="754D62"/>
                </a:solidFill>
                <a:latin typeface="Arial"/>
                <a:cs typeface="Arial"/>
              </a:rPr>
              <a:t>c</a:t>
            </a:r>
            <a:r>
              <a:rPr sz="850" spc="-50" dirty="0">
                <a:solidFill>
                  <a:srgbClr val="77707C"/>
                </a:solidFill>
                <a:latin typeface="Arial"/>
                <a:cs typeface="Arial"/>
              </a:rPr>
              <a:t>h</a:t>
            </a:r>
            <a:r>
              <a:rPr sz="850" spc="-50" dirty="0">
                <a:solidFill>
                  <a:srgbClr val="754D62"/>
                </a:solidFill>
                <a:latin typeface="Arial"/>
                <a:cs typeface="Arial"/>
              </a:rPr>
              <a:t>a</a:t>
            </a:r>
            <a:r>
              <a:rPr sz="850" spc="-50" dirty="0">
                <a:solidFill>
                  <a:srgbClr val="77707C"/>
                </a:solidFill>
                <a:latin typeface="Arial"/>
                <a:cs typeface="Arial"/>
              </a:rPr>
              <a:t>nge</a:t>
            </a:r>
            <a:r>
              <a:rPr sz="850" spc="-50" dirty="0">
                <a:solidFill>
                  <a:srgbClr val="754D62"/>
                </a:solidFill>
                <a:latin typeface="Arial"/>
                <a:cs typeface="Arial"/>
              </a:rPr>
              <a:t>d </a:t>
            </a:r>
            <a:r>
              <a:rPr sz="850" spc="-15" dirty="0">
                <a:solidFill>
                  <a:srgbClr val="675B70"/>
                </a:solidFill>
                <a:latin typeface="Arial"/>
                <a:cs typeface="Arial"/>
              </a:rPr>
              <a:t>dur</a:t>
            </a:r>
            <a:r>
              <a:rPr sz="850" spc="-15" dirty="0">
                <a:solidFill>
                  <a:srgbClr val="833166"/>
                </a:solidFill>
                <a:latin typeface="Arial"/>
                <a:cs typeface="Arial"/>
              </a:rPr>
              <a:t>i</a:t>
            </a:r>
            <a:r>
              <a:rPr sz="850" spc="-15" dirty="0">
                <a:solidFill>
                  <a:srgbClr val="5E4975"/>
                </a:solidFill>
                <a:latin typeface="Arial"/>
                <a:cs typeface="Arial"/>
              </a:rPr>
              <a:t>ng</a:t>
            </a:r>
            <a:r>
              <a:rPr sz="850" spc="-125" dirty="0">
                <a:solidFill>
                  <a:srgbClr val="5E4975"/>
                </a:solidFill>
                <a:latin typeface="Arial"/>
                <a:cs typeface="Arial"/>
              </a:rPr>
              <a:t> </a:t>
            </a:r>
            <a:r>
              <a:rPr sz="850" spc="-15" dirty="0">
                <a:solidFill>
                  <a:srgbClr val="754D62"/>
                </a:solidFill>
                <a:latin typeface="Arial"/>
                <a:cs typeface="Arial"/>
              </a:rPr>
              <a:t>th</a:t>
            </a:r>
            <a:r>
              <a:rPr sz="850" spc="-15" dirty="0">
                <a:solidFill>
                  <a:srgbClr val="77707C"/>
                </a:solidFill>
                <a:latin typeface="Arial"/>
                <a:cs typeface="Arial"/>
              </a:rPr>
              <a:t>e</a:t>
            </a:r>
            <a:r>
              <a:rPr sz="850" spc="-135" dirty="0">
                <a:solidFill>
                  <a:srgbClr val="77707C"/>
                </a:solidFill>
                <a:latin typeface="Arial"/>
                <a:cs typeface="Arial"/>
              </a:rPr>
              <a:t> </a:t>
            </a:r>
            <a:r>
              <a:rPr sz="850" spc="-20" dirty="0">
                <a:solidFill>
                  <a:srgbClr val="754D62"/>
                </a:solidFill>
                <a:latin typeface="Arial"/>
                <a:cs typeface="Arial"/>
              </a:rPr>
              <a:t>co</a:t>
            </a:r>
            <a:r>
              <a:rPr sz="850" spc="-20" dirty="0">
                <a:solidFill>
                  <a:srgbClr val="77707C"/>
                </a:solidFill>
                <a:latin typeface="Arial"/>
                <a:cs typeface="Arial"/>
              </a:rPr>
              <a:t>ns</a:t>
            </a:r>
            <a:r>
              <a:rPr sz="850" spc="-20" dirty="0">
                <a:solidFill>
                  <a:srgbClr val="754D62"/>
                </a:solidFill>
                <a:latin typeface="Arial"/>
                <a:cs typeface="Arial"/>
              </a:rPr>
              <a:t>tn,c</a:t>
            </a:r>
            <a:r>
              <a:rPr sz="850" spc="-20" dirty="0">
                <a:solidFill>
                  <a:srgbClr val="77707C"/>
                </a:solidFill>
                <a:latin typeface="Arial"/>
                <a:cs typeface="Arial"/>
              </a:rPr>
              <a:t>t</a:t>
            </a:r>
            <a:r>
              <a:rPr sz="850" spc="-20" dirty="0">
                <a:solidFill>
                  <a:srgbClr val="3F5682"/>
                </a:solidFill>
                <a:latin typeface="Arial"/>
                <a:cs typeface="Arial"/>
              </a:rPr>
              <a:t>i</a:t>
            </a:r>
            <a:r>
              <a:rPr sz="850" spc="-20" dirty="0">
                <a:solidFill>
                  <a:srgbClr val="675B70"/>
                </a:solidFill>
                <a:latin typeface="Arial"/>
                <a:cs typeface="Arial"/>
              </a:rPr>
              <a:t>on</a:t>
            </a:r>
            <a:r>
              <a:rPr sz="850" spc="-165" dirty="0">
                <a:solidFill>
                  <a:srgbClr val="675B70"/>
                </a:solidFill>
                <a:latin typeface="Arial"/>
                <a:cs typeface="Arial"/>
              </a:rPr>
              <a:t> </a:t>
            </a:r>
            <a:r>
              <a:rPr sz="850" spc="-55" dirty="0">
                <a:solidFill>
                  <a:srgbClr val="77707C"/>
                </a:solidFill>
                <a:latin typeface="Arial"/>
                <a:cs typeface="Arial"/>
              </a:rPr>
              <a:t>phase</a:t>
            </a:r>
            <a:r>
              <a:rPr sz="850" spc="-55" dirty="0">
                <a:solidFill>
                  <a:srgbClr val="7E5089"/>
                </a:solidFill>
                <a:latin typeface="Arial"/>
                <a:cs typeface="Arial"/>
              </a:rPr>
              <a:t>.  </a:t>
            </a:r>
            <a:r>
              <a:rPr sz="850" spc="-20" dirty="0">
                <a:solidFill>
                  <a:srgbClr val="77707C"/>
                </a:solidFill>
                <a:latin typeface="Arial"/>
                <a:cs typeface="Arial"/>
              </a:rPr>
              <a:t>a</a:t>
            </a:r>
            <a:r>
              <a:rPr sz="850" spc="-20" dirty="0">
                <a:solidFill>
                  <a:srgbClr val="5E4975"/>
                </a:solidFill>
                <a:latin typeface="Arial"/>
                <a:cs typeface="Arial"/>
              </a:rPr>
              <a:t>nd</a:t>
            </a:r>
            <a:r>
              <a:rPr sz="850" spc="-20" dirty="0">
                <a:solidFill>
                  <a:srgbClr val="3F5682"/>
                </a:solidFill>
                <a:latin typeface="Arial"/>
                <a:cs typeface="Arial"/>
              </a:rPr>
              <a:t>1</a:t>
            </a:r>
            <a:r>
              <a:rPr sz="850" spc="-20" dirty="0">
                <a:solidFill>
                  <a:srgbClr val="754D62"/>
                </a:solidFill>
                <a:latin typeface="Arial"/>
                <a:cs typeface="Arial"/>
              </a:rPr>
              <a:t>2shor</a:t>
            </a:r>
            <a:r>
              <a:rPr sz="850" spc="-20" dirty="0">
                <a:solidFill>
                  <a:srgbClr val="77707C"/>
                </a:solidFill>
                <a:latin typeface="Arial"/>
                <a:cs typeface="Arial"/>
              </a:rPr>
              <a:t>e</a:t>
            </a:r>
            <a:r>
              <a:rPr sz="850" spc="-20" dirty="0">
                <a:solidFill>
                  <a:srgbClr val="754D62"/>
                </a:solidFill>
                <a:latin typeface="Arial"/>
                <a:cs typeface="Arial"/>
              </a:rPr>
              <a:t>t</a:t>
            </a:r>
            <a:r>
              <a:rPr sz="850" spc="-20" dirty="0">
                <a:solidFill>
                  <a:srgbClr val="3F5682"/>
                </a:solidFill>
                <a:latin typeface="Arial"/>
                <a:cs typeface="Arial"/>
              </a:rPr>
              <a:t>r</a:t>
            </a:r>
            <a:r>
              <a:rPr sz="850" spc="-130" dirty="0">
                <a:solidFill>
                  <a:srgbClr val="3F5682"/>
                </a:solidFill>
                <a:latin typeface="Arial"/>
                <a:cs typeface="Arial"/>
              </a:rPr>
              <a:t> </a:t>
            </a:r>
            <a:r>
              <a:rPr sz="850" spc="-5" dirty="0">
                <a:solidFill>
                  <a:srgbClr val="754D62"/>
                </a:solidFill>
                <a:latin typeface="Arial"/>
                <a:cs typeface="Arial"/>
              </a:rPr>
              <a:t>rods</a:t>
            </a:r>
            <a:r>
              <a:rPr sz="850" spc="-130" dirty="0">
                <a:solidFill>
                  <a:srgbClr val="754D62"/>
                </a:solidFill>
                <a:latin typeface="Arial"/>
                <a:cs typeface="Arial"/>
              </a:rPr>
              <a:t> </a:t>
            </a:r>
            <a:r>
              <a:rPr sz="850" spc="-55" dirty="0">
                <a:solidFill>
                  <a:srgbClr val="77707C"/>
                </a:solidFill>
                <a:latin typeface="Arial"/>
                <a:cs typeface="Arial"/>
              </a:rPr>
              <a:t>we</a:t>
            </a:r>
            <a:r>
              <a:rPr sz="850" spc="-55" dirty="0">
                <a:solidFill>
                  <a:srgbClr val="3F5682"/>
                </a:solidFill>
                <a:latin typeface="Arial"/>
                <a:cs typeface="Arial"/>
              </a:rPr>
              <a:t>r</a:t>
            </a:r>
            <a:r>
              <a:rPr sz="850" spc="-55" dirty="0">
                <a:solidFill>
                  <a:srgbClr val="77707C"/>
                </a:solidFill>
                <a:latin typeface="Arial"/>
                <a:cs typeface="Arial"/>
              </a:rPr>
              <a:t>e</a:t>
            </a:r>
            <a:r>
              <a:rPr sz="850" spc="-145" dirty="0">
                <a:solidFill>
                  <a:srgbClr val="77707C"/>
                </a:solidFill>
                <a:latin typeface="Arial"/>
                <a:cs typeface="Arial"/>
              </a:rPr>
              <a:t> </a:t>
            </a:r>
            <a:r>
              <a:rPr sz="850" i="1" spc="-35" dirty="0">
                <a:solidFill>
                  <a:srgbClr val="77707C"/>
                </a:solidFill>
                <a:latin typeface="Arial"/>
                <a:cs typeface="Arial"/>
              </a:rPr>
              <a:t>e</a:t>
            </a:r>
            <a:r>
              <a:rPr sz="850" i="1" spc="-35" dirty="0">
                <a:solidFill>
                  <a:srgbClr val="5E4975"/>
                </a:solidFill>
                <a:latin typeface="Arial"/>
                <a:cs typeface="Arial"/>
              </a:rPr>
              <a:t>m</a:t>
            </a:r>
            <a:r>
              <a:rPr sz="850" i="1" spc="-35" dirty="0">
                <a:solidFill>
                  <a:srgbClr val="77707C"/>
                </a:solidFill>
                <a:latin typeface="Arial"/>
                <a:cs typeface="Arial"/>
              </a:rPr>
              <a:t>ployed</a:t>
            </a:r>
            <a:r>
              <a:rPr sz="850" i="1" spc="-35" dirty="0">
                <a:solidFill>
                  <a:srgbClr val="215983"/>
                </a:solidFill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1489" y="2616200"/>
            <a:ext cx="601345" cy="12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95" dirty="0">
                <a:solidFill>
                  <a:srgbClr val="544F59"/>
                </a:solidFill>
                <a:latin typeface="Times New Roman"/>
                <a:cs typeface="Times New Roman"/>
              </a:rPr>
              <a:t>NOTE</a:t>
            </a:r>
            <a:r>
              <a:rPr sz="700" spc="-95" dirty="0">
                <a:solidFill>
                  <a:srgbClr val="77707C"/>
                </a:solidFill>
                <a:latin typeface="Times New Roman"/>
                <a:cs typeface="Times New Roman"/>
              </a:rPr>
              <a:t>:  </a:t>
            </a:r>
            <a:r>
              <a:rPr sz="650" spc="-20" dirty="0">
                <a:solidFill>
                  <a:srgbClr val="77707C"/>
                </a:solidFill>
                <a:latin typeface="Arial"/>
                <a:cs typeface="Arial"/>
              </a:rPr>
              <a:t>For</a:t>
            </a:r>
            <a:r>
              <a:rPr sz="650" spc="-145" dirty="0">
                <a:solidFill>
                  <a:srgbClr val="77707C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675B70"/>
                </a:solidFill>
                <a:latin typeface="Times New Roman"/>
                <a:cs typeface="Times New Roman"/>
              </a:rPr>
              <a:t>clar</a:t>
            </a:r>
            <a:r>
              <a:rPr sz="650" spc="-15" dirty="0">
                <a:solidFill>
                  <a:srgbClr val="5E5DA1"/>
                </a:solidFill>
                <a:latin typeface="Times New Roman"/>
                <a:cs typeface="Times New Roman"/>
              </a:rPr>
              <a:t>i</a:t>
            </a:r>
            <a:r>
              <a:rPr sz="650" spc="-15" dirty="0">
                <a:solidFill>
                  <a:srgbClr val="675B70"/>
                </a:solidFill>
                <a:latin typeface="Times New Roman"/>
                <a:cs typeface="Times New Roman"/>
              </a:rPr>
              <a:t>ty</a:t>
            </a:r>
            <a:r>
              <a:rPr sz="650" spc="-15" dirty="0">
                <a:solidFill>
                  <a:srgbClr val="7E5089"/>
                </a:solidFill>
                <a:latin typeface="Times New Roman"/>
                <a:cs typeface="Times New Roman"/>
              </a:rPr>
              <a:t>,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9080" y="2708275"/>
            <a:ext cx="510540" cy="113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-15" dirty="0">
                <a:solidFill>
                  <a:srgbClr val="77707C"/>
                </a:solidFill>
                <a:latin typeface="Arial"/>
                <a:cs typeface="Arial"/>
              </a:rPr>
              <a:t>the </a:t>
            </a:r>
            <a:r>
              <a:rPr sz="650" spc="-75" dirty="0">
                <a:solidFill>
                  <a:srgbClr val="77707C"/>
                </a:solidFill>
                <a:latin typeface="Times New Roman"/>
                <a:cs typeface="Times New Roman"/>
              </a:rPr>
              <a:t>tn</a:t>
            </a:r>
            <a:r>
              <a:rPr sz="650" spc="-75" dirty="0">
                <a:solidFill>
                  <a:srgbClr val="5E5DA1"/>
                </a:solidFill>
                <a:latin typeface="Times New Roman"/>
                <a:cs typeface="Times New Roman"/>
              </a:rPr>
              <a:t>i</a:t>
            </a:r>
            <a:r>
              <a:rPr sz="650" spc="-75" dirty="0">
                <a:solidFill>
                  <a:srgbClr val="3F6D97"/>
                </a:solidFill>
                <a:latin typeface="Times New Roman"/>
                <a:cs typeface="Times New Roman"/>
              </a:rPr>
              <a:t>t</a:t>
            </a:r>
            <a:r>
              <a:rPr sz="650" spc="-75" dirty="0">
                <a:solidFill>
                  <a:srgbClr val="8C8787"/>
                </a:solidFill>
                <a:latin typeface="Times New Roman"/>
                <a:cs typeface="Times New Roman"/>
              </a:rPr>
              <a:t>CM</a:t>
            </a:r>
            <a:r>
              <a:rPr sz="650" spc="-10" dirty="0">
                <a:solidFill>
                  <a:srgbClr val="8C8787"/>
                </a:solidFill>
                <a:latin typeface="Times New Roman"/>
                <a:cs typeface="Times New Roman"/>
              </a:rPr>
              <a:t> </a:t>
            </a:r>
            <a:r>
              <a:rPr sz="650" spc="-55" dirty="0">
                <a:solidFill>
                  <a:srgbClr val="8C8787"/>
                </a:solidFill>
                <a:latin typeface="Times New Roman"/>
                <a:cs typeface="Times New Roman"/>
              </a:rPr>
              <a:t>IC&gt;«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1749" y="2794000"/>
            <a:ext cx="448945" cy="11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180" dirty="0">
                <a:solidFill>
                  <a:srgbClr val="77707C"/>
                </a:solidFill>
                <a:latin typeface="Arial"/>
                <a:cs typeface="Arial"/>
              </a:rPr>
              <a:t>i </a:t>
            </a:r>
            <a:r>
              <a:rPr sz="650" spc="330" dirty="0">
                <a:solidFill>
                  <a:srgbClr val="77707C"/>
                </a:solidFill>
                <a:latin typeface="Arial"/>
                <a:cs typeface="Arial"/>
              </a:rPr>
              <a:t> </a:t>
            </a:r>
            <a:r>
              <a:rPr sz="650" spc="375" dirty="0">
                <a:solidFill>
                  <a:srgbClr val="77707C"/>
                </a:solidFill>
                <a:latin typeface="Arial"/>
                <a:cs typeface="Arial"/>
              </a:rPr>
              <a:t>not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9972" y="2597150"/>
            <a:ext cx="58991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45" dirty="0">
                <a:solidFill>
                  <a:srgbClr val="77707C"/>
                </a:solidFill>
                <a:latin typeface="Arial"/>
                <a:cs typeface="Arial"/>
              </a:rPr>
              <a:t>-·</a:t>
            </a:r>
            <a:r>
              <a:rPr sz="4000" spc="-1045" dirty="0">
                <a:solidFill>
                  <a:srgbClr val="3883BD"/>
                </a:solidFill>
                <a:latin typeface="Arial"/>
                <a:cs typeface="Arial"/>
              </a:rPr>
              <a:t>·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8719" y="5708650"/>
            <a:ext cx="1249045" cy="422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">
              <a:lnSpc>
                <a:spcPts val="730"/>
              </a:lnSpc>
            </a:pPr>
            <a:r>
              <a:rPr sz="650" spc="55" dirty="0">
                <a:solidFill>
                  <a:srgbClr val="77707C"/>
                </a:solidFill>
                <a:latin typeface="Arial"/>
                <a:cs typeface="Arial"/>
              </a:rPr>
              <a:t>More</a:t>
            </a:r>
            <a:r>
              <a:rPr sz="650" spc="-80" dirty="0">
                <a:solidFill>
                  <a:srgbClr val="77707C"/>
                </a:solidFill>
                <a:latin typeface="Arial"/>
                <a:cs typeface="Arial"/>
              </a:rPr>
              <a:t> </a:t>
            </a:r>
            <a:r>
              <a:rPr sz="650" spc="50" dirty="0">
                <a:solidFill>
                  <a:srgbClr val="675B70"/>
                </a:solidFill>
                <a:latin typeface="Arial"/>
                <a:cs typeface="Arial"/>
              </a:rPr>
              <a:t>than</a:t>
            </a:r>
            <a:r>
              <a:rPr sz="650" spc="-110" dirty="0">
                <a:solidFill>
                  <a:srgbClr val="675B70"/>
                </a:solidFill>
                <a:latin typeface="Arial"/>
                <a:cs typeface="Arial"/>
              </a:rPr>
              <a:t> </a:t>
            </a:r>
            <a:r>
              <a:rPr sz="650" spc="55" dirty="0">
                <a:solidFill>
                  <a:srgbClr val="77707C"/>
                </a:solidFill>
                <a:latin typeface="Arial"/>
                <a:cs typeface="Arial"/>
              </a:rPr>
              <a:t>60</a:t>
            </a:r>
            <a:r>
              <a:rPr sz="650" spc="-35" dirty="0">
                <a:solidFill>
                  <a:srgbClr val="77707C"/>
                </a:solidFill>
                <a:latin typeface="Arial"/>
                <a:cs typeface="Arial"/>
              </a:rPr>
              <a:t> </a:t>
            </a:r>
            <a:r>
              <a:rPr sz="650" spc="45" dirty="0">
                <a:solidFill>
                  <a:srgbClr val="675B70"/>
                </a:solidFill>
                <a:latin typeface="Arial"/>
                <a:cs typeface="Arial"/>
              </a:rPr>
              <a:t>people</a:t>
            </a:r>
            <a:endParaRPr sz="650">
              <a:latin typeface="Arial"/>
              <a:cs typeface="Arial"/>
            </a:endParaRPr>
          </a:p>
          <a:p>
            <a:pPr marL="12700" marR="5080" indent="9525">
              <a:lnSpc>
                <a:spcPts val="830"/>
              </a:lnSpc>
              <a:spcBef>
                <a:spcPts val="80"/>
              </a:spcBef>
            </a:pPr>
            <a:r>
              <a:rPr sz="650" spc="25" dirty="0">
                <a:solidFill>
                  <a:srgbClr val="675B70"/>
                </a:solidFill>
                <a:latin typeface="Arial"/>
                <a:cs typeface="Arial"/>
              </a:rPr>
              <a:t>we</a:t>
            </a:r>
            <a:r>
              <a:rPr sz="650" spc="25" dirty="0">
                <a:solidFill>
                  <a:srgbClr val="8C8787"/>
                </a:solidFill>
                <a:latin typeface="Arial"/>
                <a:cs typeface="Arial"/>
              </a:rPr>
              <a:t>re </a:t>
            </a:r>
            <a:r>
              <a:rPr sz="650" spc="50" dirty="0">
                <a:solidFill>
                  <a:srgbClr val="77707C"/>
                </a:solidFill>
                <a:latin typeface="Arial"/>
                <a:cs typeface="Arial"/>
              </a:rPr>
              <a:t>on </a:t>
            </a:r>
            <a:r>
              <a:rPr sz="650" spc="55" dirty="0">
                <a:solidFill>
                  <a:srgbClr val="77707C"/>
                </a:solidFill>
                <a:latin typeface="Arial"/>
                <a:cs typeface="Arial"/>
              </a:rPr>
              <a:t>t</a:t>
            </a:r>
            <a:r>
              <a:rPr sz="650" spc="55" dirty="0">
                <a:solidFill>
                  <a:srgbClr val="3F6D97"/>
                </a:solidFill>
                <a:latin typeface="Arial"/>
                <a:cs typeface="Arial"/>
              </a:rPr>
              <a:t>h</a:t>
            </a:r>
            <a:r>
              <a:rPr sz="650" spc="55" dirty="0">
                <a:solidFill>
                  <a:srgbClr val="675B70"/>
                </a:solidFill>
                <a:latin typeface="Arial"/>
                <a:cs typeface="Arial"/>
              </a:rPr>
              <a:t>e </a:t>
            </a:r>
            <a:r>
              <a:rPr sz="650" spc="35" dirty="0">
                <a:solidFill>
                  <a:srgbClr val="754D62"/>
                </a:solidFill>
                <a:latin typeface="Arial"/>
                <a:cs typeface="Arial"/>
              </a:rPr>
              <a:t>skywa</a:t>
            </a:r>
            <a:r>
              <a:rPr sz="650" spc="35" dirty="0">
                <a:solidFill>
                  <a:srgbClr val="833166"/>
                </a:solidFill>
                <a:latin typeface="Arial"/>
                <a:cs typeface="Arial"/>
              </a:rPr>
              <a:t>l</a:t>
            </a:r>
            <a:r>
              <a:rPr sz="650" spc="35" dirty="0">
                <a:solidFill>
                  <a:srgbClr val="675B70"/>
                </a:solidFill>
                <a:latin typeface="Arial"/>
                <a:cs typeface="Arial"/>
              </a:rPr>
              <a:t>ks </a:t>
            </a:r>
            <a:r>
              <a:rPr sz="800" spc="35" dirty="0">
                <a:solidFill>
                  <a:srgbClr val="675B70"/>
                </a:solidFill>
                <a:latin typeface="Times New Roman"/>
                <a:cs typeface="Times New Roman"/>
              </a:rPr>
              <a:t>at </a:t>
            </a:r>
            <a:r>
              <a:rPr sz="650" spc="40" dirty="0">
                <a:solidFill>
                  <a:srgbClr val="675B70"/>
                </a:solidFill>
                <a:latin typeface="Arial"/>
                <a:cs typeface="Arial"/>
              </a:rPr>
              <a:t>the  </a:t>
            </a:r>
            <a:r>
              <a:rPr sz="650" spc="30" dirty="0">
                <a:solidFill>
                  <a:srgbClr val="675B70"/>
                </a:solidFill>
                <a:latin typeface="Arial"/>
                <a:cs typeface="Arial"/>
              </a:rPr>
              <a:t>critica</a:t>
            </a:r>
            <a:r>
              <a:rPr sz="650" spc="30" dirty="0">
                <a:solidFill>
                  <a:srgbClr val="833166"/>
                </a:solidFill>
                <a:latin typeface="Arial"/>
                <a:cs typeface="Arial"/>
              </a:rPr>
              <a:t>l </a:t>
            </a:r>
            <a:r>
              <a:rPr sz="650" spc="60" dirty="0">
                <a:solidFill>
                  <a:srgbClr val="675B70"/>
                </a:solidFill>
                <a:latin typeface="Arial"/>
                <a:cs typeface="Arial"/>
              </a:rPr>
              <a:t>moment.</a:t>
            </a:r>
            <a:r>
              <a:rPr sz="650" spc="60" dirty="0">
                <a:solidFill>
                  <a:srgbClr val="77707C"/>
                </a:solidFill>
                <a:latin typeface="Arial"/>
                <a:cs typeface="Arial"/>
              </a:rPr>
              <a:t>Mostof</a:t>
            </a:r>
            <a:r>
              <a:rPr sz="650" spc="-25" dirty="0">
                <a:solidFill>
                  <a:srgbClr val="77707C"/>
                </a:solidFill>
                <a:latin typeface="Arial"/>
                <a:cs typeface="Arial"/>
              </a:rPr>
              <a:t> </a:t>
            </a:r>
            <a:r>
              <a:rPr sz="650" spc="75" dirty="0">
                <a:solidFill>
                  <a:srgbClr val="77707C"/>
                </a:solidFill>
                <a:latin typeface="Arial"/>
                <a:cs typeface="Arial"/>
              </a:rPr>
              <a:t>them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ts val="745"/>
              </a:lnSpc>
            </a:pPr>
            <a:r>
              <a:rPr sz="800" spc="45" dirty="0">
                <a:solidFill>
                  <a:srgbClr val="675B70"/>
                </a:solidFill>
                <a:latin typeface="Times New Roman"/>
                <a:cs typeface="Times New Roman"/>
              </a:rPr>
              <a:t>we</a:t>
            </a:r>
            <a:r>
              <a:rPr sz="800" spc="45" dirty="0">
                <a:solidFill>
                  <a:srgbClr val="8C8787"/>
                </a:solidFill>
                <a:latin typeface="Times New Roman"/>
                <a:cs typeface="Times New Roman"/>
              </a:rPr>
              <a:t>re</a:t>
            </a:r>
            <a:r>
              <a:rPr sz="800" spc="45" dirty="0">
                <a:solidFill>
                  <a:srgbClr val="77707C"/>
                </a:solidFill>
                <a:latin typeface="Times New Roman"/>
                <a:cs typeface="Times New Roman"/>
              </a:rPr>
              <a:t>ont</a:t>
            </a:r>
            <a:r>
              <a:rPr sz="800" spc="45" dirty="0">
                <a:solidFill>
                  <a:srgbClr val="3F6D97"/>
                </a:solidFill>
                <a:latin typeface="Times New Roman"/>
                <a:cs typeface="Times New Roman"/>
              </a:rPr>
              <a:t>h</a:t>
            </a:r>
            <a:r>
              <a:rPr sz="800" spc="45" dirty="0">
                <a:solidFill>
                  <a:srgbClr val="675B70"/>
                </a:solidFill>
                <a:latin typeface="Times New Roman"/>
                <a:cs typeface="Times New Roman"/>
              </a:rPr>
              <a:t>e</a:t>
            </a:r>
            <a:r>
              <a:rPr sz="800" spc="45" dirty="0">
                <a:solidFill>
                  <a:srgbClr val="77707C"/>
                </a:solidFill>
                <a:latin typeface="Times New Roman"/>
                <a:cs typeface="Times New Roman"/>
              </a:rPr>
              <a:t>second</a:t>
            </a:r>
            <a:r>
              <a:rPr sz="800" spc="-114" dirty="0">
                <a:solidFill>
                  <a:srgbClr val="77707C"/>
                </a:solidFill>
                <a:latin typeface="Times New Roman"/>
                <a:cs typeface="Times New Roman"/>
              </a:rPr>
              <a:t> </a:t>
            </a:r>
            <a:r>
              <a:rPr sz="800" spc="-30" dirty="0">
                <a:solidFill>
                  <a:srgbClr val="675B70"/>
                </a:solidFill>
                <a:latin typeface="Times New Roman"/>
                <a:cs typeface="Times New Roman"/>
              </a:rPr>
              <a:t>f</a:t>
            </a:r>
            <a:r>
              <a:rPr sz="800" spc="-30" dirty="0">
                <a:solidFill>
                  <a:srgbClr val="833166"/>
                </a:solidFill>
                <a:latin typeface="Times New Roman"/>
                <a:cs typeface="Times New Roman"/>
              </a:rPr>
              <a:t>l</a:t>
            </a:r>
            <a:r>
              <a:rPr sz="800" spc="-30" dirty="0">
                <a:solidFill>
                  <a:srgbClr val="675B70"/>
                </a:solidFill>
                <a:latin typeface="Times New Roman"/>
                <a:cs typeface="Times New Roman"/>
              </a:rPr>
              <a:t>oor</a:t>
            </a:r>
            <a:r>
              <a:rPr sz="800" spc="-30" dirty="0">
                <a:solidFill>
                  <a:srgbClr val="8C8787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3335" y="1642820"/>
            <a:ext cx="5811864" cy="45410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70521" y="6133454"/>
            <a:ext cx="1581150" cy="0"/>
          </a:xfrm>
          <a:custGeom>
            <a:avLst/>
            <a:gdLst/>
            <a:ahLst/>
            <a:cxnLst/>
            <a:rect l="l" t="t" r="r" b="b"/>
            <a:pathLst>
              <a:path w="1581150">
                <a:moveTo>
                  <a:pt x="0" y="0"/>
                </a:moveTo>
                <a:lnTo>
                  <a:pt x="1580827" y="0"/>
                </a:lnTo>
              </a:path>
            </a:pathLst>
          </a:custGeom>
          <a:ln w="54244">
            <a:solidFill>
              <a:srgbClr val="D8B3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87342" y="1480625"/>
            <a:ext cx="1107440" cy="43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75" dirty="0">
                <a:solidFill>
                  <a:srgbClr val="444248"/>
                </a:solidFill>
                <a:latin typeface="Times New Roman"/>
                <a:cs typeface="Times New Roman"/>
              </a:rPr>
              <a:t>HOW </a:t>
            </a:r>
            <a:r>
              <a:rPr sz="850" spc="-25" dirty="0">
                <a:solidFill>
                  <a:srgbClr val="444248"/>
                </a:solidFill>
                <a:latin typeface="Times New Roman"/>
                <a:cs typeface="Times New Roman"/>
              </a:rPr>
              <a:t>IT</a:t>
            </a:r>
            <a:r>
              <a:rPr sz="850" spc="-70" dirty="0">
                <a:solidFill>
                  <a:srgbClr val="444248"/>
                </a:solidFill>
                <a:latin typeface="Times New Roman"/>
                <a:cs typeface="Times New Roman"/>
              </a:rPr>
              <a:t> </a:t>
            </a:r>
            <a:r>
              <a:rPr sz="850" spc="-95" dirty="0">
                <a:solidFill>
                  <a:srgbClr val="444248"/>
                </a:solidFill>
                <a:latin typeface="Times New Roman"/>
                <a:cs typeface="Times New Roman"/>
              </a:rPr>
              <a:t>FAILED</a:t>
            </a:r>
            <a:endParaRPr sz="850">
              <a:latin typeface="Times New Roman"/>
              <a:cs typeface="Times New Roman"/>
            </a:endParaRPr>
          </a:p>
          <a:p>
            <a:pPr marL="13970" marR="5080" indent="5715">
              <a:lnSpc>
                <a:spcPct val="89700"/>
              </a:lnSpc>
              <a:spcBef>
                <a:spcPts val="130"/>
              </a:spcBef>
            </a:pPr>
            <a:r>
              <a:rPr sz="700" spc="-45" dirty="0">
                <a:solidFill>
                  <a:srgbClr val="2D2A28"/>
                </a:solidFill>
                <a:latin typeface="Arial"/>
                <a:cs typeface="Arial"/>
              </a:rPr>
              <a:t>Th</a:t>
            </a:r>
            <a:r>
              <a:rPr sz="700" spc="-45" dirty="0">
                <a:solidFill>
                  <a:srgbClr val="5B4F4F"/>
                </a:solidFill>
                <a:latin typeface="Arial"/>
                <a:cs typeface="Arial"/>
              </a:rPr>
              <a:t>e</a:t>
            </a:r>
            <a:r>
              <a:rPr sz="700" spc="-135" dirty="0">
                <a:solidFill>
                  <a:srgbClr val="5B4F4F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726B79"/>
                </a:solidFill>
                <a:latin typeface="Arial"/>
                <a:cs typeface="Arial"/>
              </a:rPr>
              <a:t>c</a:t>
            </a:r>
            <a:r>
              <a:rPr sz="700" spc="-15" dirty="0">
                <a:solidFill>
                  <a:srgbClr val="444248"/>
                </a:solidFill>
                <a:latin typeface="Arial"/>
                <a:cs typeface="Arial"/>
              </a:rPr>
              <a:t>ha</a:t>
            </a:r>
            <a:r>
              <a:rPr sz="700" spc="-15" dirty="0">
                <a:solidFill>
                  <a:srgbClr val="726B79"/>
                </a:solidFill>
                <a:latin typeface="Arial"/>
                <a:cs typeface="Arial"/>
              </a:rPr>
              <a:t>nge</a:t>
            </a:r>
            <a:r>
              <a:rPr sz="700" spc="-15" dirty="0">
                <a:solidFill>
                  <a:srgbClr val="5E4D75"/>
                </a:solidFill>
                <a:latin typeface="Arial"/>
                <a:cs typeface="Arial"/>
              </a:rPr>
              <a:t>t</a:t>
            </a:r>
            <a:r>
              <a:rPr sz="700" spc="-15" dirty="0">
                <a:solidFill>
                  <a:srgbClr val="726B79"/>
                </a:solidFill>
                <a:latin typeface="Arial"/>
                <a:cs typeface="Arial"/>
              </a:rPr>
              <a:t>o</a:t>
            </a:r>
            <a:r>
              <a:rPr sz="700" spc="-120" dirty="0">
                <a:solidFill>
                  <a:srgbClr val="726B79"/>
                </a:solidFill>
                <a:latin typeface="Arial"/>
                <a:cs typeface="Arial"/>
              </a:rPr>
              <a:t> </a:t>
            </a:r>
            <a:r>
              <a:rPr sz="700" spc="-30" dirty="0">
                <a:solidFill>
                  <a:srgbClr val="496D95"/>
                </a:solidFill>
                <a:latin typeface="Arial"/>
                <a:cs typeface="Arial"/>
              </a:rPr>
              <a:t>1</a:t>
            </a:r>
            <a:r>
              <a:rPr sz="700" spc="-30" dirty="0">
                <a:solidFill>
                  <a:srgbClr val="726B79"/>
                </a:solidFill>
                <a:latin typeface="Arial"/>
                <a:cs typeface="Arial"/>
              </a:rPr>
              <a:t>2s</a:t>
            </a:r>
            <a:r>
              <a:rPr sz="700" spc="-30" dirty="0">
                <a:solidFill>
                  <a:srgbClr val="5E4D75"/>
                </a:solidFill>
                <a:latin typeface="Arial"/>
                <a:cs typeface="Arial"/>
              </a:rPr>
              <a:t>h</a:t>
            </a:r>
            <a:r>
              <a:rPr sz="700" spc="-30" dirty="0">
                <a:solidFill>
                  <a:srgbClr val="726B79"/>
                </a:solidFill>
                <a:latin typeface="Arial"/>
                <a:cs typeface="Arial"/>
              </a:rPr>
              <a:t>o</a:t>
            </a:r>
            <a:r>
              <a:rPr sz="700" spc="-30" dirty="0">
                <a:solidFill>
                  <a:srgbClr val="5E4D75"/>
                </a:solidFill>
                <a:latin typeface="Arial"/>
                <a:cs typeface="Arial"/>
              </a:rPr>
              <a:t>rt</a:t>
            </a:r>
            <a:r>
              <a:rPr sz="700" spc="-30" dirty="0">
                <a:solidFill>
                  <a:srgbClr val="726B79"/>
                </a:solidFill>
                <a:latin typeface="Arial"/>
                <a:cs typeface="Arial"/>
              </a:rPr>
              <a:t>e</a:t>
            </a:r>
            <a:r>
              <a:rPr sz="700" spc="-30" dirty="0">
                <a:solidFill>
                  <a:srgbClr val="3D5685"/>
                </a:solidFill>
                <a:latin typeface="Arial"/>
                <a:cs typeface="Arial"/>
              </a:rPr>
              <a:t>r</a:t>
            </a:r>
            <a:r>
              <a:rPr sz="700" spc="-95" dirty="0">
                <a:solidFill>
                  <a:srgbClr val="3D5685"/>
                </a:solidFill>
                <a:latin typeface="Arial"/>
                <a:cs typeface="Arial"/>
              </a:rPr>
              <a:t> </a:t>
            </a:r>
            <a:r>
              <a:rPr sz="700" spc="10" dirty="0">
                <a:solidFill>
                  <a:srgbClr val="79496B"/>
                </a:solidFill>
                <a:latin typeface="Arial"/>
                <a:cs typeface="Arial"/>
              </a:rPr>
              <a:t>r</a:t>
            </a:r>
            <a:r>
              <a:rPr sz="700" spc="10" dirty="0">
                <a:solidFill>
                  <a:srgbClr val="726B79"/>
                </a:solidFill>
                <a:latin typeface="Arial"/>
                <a:cs typeface="Arial"/>
              </a:rPr>
              <a:t>ods  </a:t>
            </a:r>
            <a:r>
              <a:rPr sz="650" dirty="0">
                <a:solidFill>
                  <a:srgbClr val="444248"/>
                </a:solidFill>
                <a:latin typeface="Arial"/>
                <a:cs typeface="Arial"/>
              </a:rPr>
              <a:t>fa</a:t>
            </a:r>
            <a:r>
              <a:rPr sz="650" dirty="0">
                <a:solidFill>
                  <a:srgbClr val="726B79"/>
                </a:solidFill>
                <a:latin typeface="Arial"/>
                <a:cs typeface="Arial"/>
              </a:rPr>
              <a:t>c</a:t>
            </a:r>
            <a:r>
              <a:rPr sz="650" dirty="0">
                <a:solidFill>
                  <a:srgbClr val="2D2A28"/>
                </a:solidFill>
                <a:latin typeface="Arial"/>
                <a:cs typeface="Arial"/>
              </a:rPr>
              <a:t>ilit</a:t>
            </a:r>
            <a:r>
              <a:rPr sz="650" dirty="0">
                <a:solidFill>
                  <a:srgbClr val="5B4F4F"/>
                </a:solidFill>
                <a:latin typeface="Arial"/>
                <a:cs typeface="Arial"/>
              </a:rPr>
              <a:t>a</a:t>
            </a:r>
            <a:r>
              <a:rPr sz="650" dirty="0">
                <a:solidFill>
                  <a:srgbClr val="2D2A28"/>
                </a:solidFill>
                <a:latin typeface="Arial"/>
                <a:cs typeface="Arial"/>
              </a:rPr>
              <a:t>t</a:t>
            </a:r>
            <a:r>
              <a:rPr sz="650" dirty="0">
                <a:solidFill>
                  <a:srgbClr val="5B4F4F"/>
                </a:solidFill>
                <a:latin typeface="Arial"/>
                <a:cs typeface="Arial"/>
              </a:rPr>
              <a:t>ed</a:t>
            </a:r>
            <a:r>
              <a:rPr sz="650" dirty="0">
                <a:solidFill>
                  <a:srgbClr val="726B79"/>
                </a:solidFill>
                <a:latin typeface="Arial"/>
                <a:cs typeface="Arial"/>
              </a:rPr>
              <a:t>construct</a:t>
            </a:r>
            <a:r>
              <a:rPr sz="650" dirty="0">
                <a:solidFill>
                  <a:srgbClr val="315EA3"/>
                </a:solidFill>
                <a:latin typeface="Arial"/>
                <a:cs typeface="Arial"/>
              </a:rPr>
              <a:t>i</a:t>
            </a:r>
            <a:r>
              <a:rPr sz="650" dirty="0">
                <a:solidFill>
                  <a:srgbClr val="726B79"/>
                </a:solidFill>
                <a:latin typeface="Arial"/>
                <a:cs typeface="Arial"/>
              </a:rPr>
              <a:t>on. </a:t>
            </a:r>
            <a:r>
              <a:rPr sz="600" spc="10" dirty="0">
                <a:solidFill>
                  <a:srgbClr val="54647E"/>
                </a:solidFill>
                <a:latin typeface="Arial"/>
                <a:cs typeface="Arial"/>
              </a:rPr>
              <a:t>bu</a:t>
            </a:r>
            <a:r>
              <a:rPr sz="600" spc="10" dirty="0">
                <a:solidFill>
                  <a:srgbClr val="726B79"/>
                </a:solidFill>
                <a:latin typeface="Arial"/>
                <a:cs typeface="Arial"/>
              </a:rPr>
              <a:t>t </a:t>
            </a:r>
            <a:r>
              <a:rPr sz="600" spc="10" dirty="0">
                <a:solidFill>
                  <a:srgbClr val="315EA3"/>
                </a:solidFill>
                <a:latin typeface="Arial"/>
                <a:cs typeface="Arial"/>
              </a:rPr>
              <a:t>i</a:t>
            </a:r>
            <a:r>
              <a:rPr sz="600" spc="10" dirty="0">
                <a:solidFill>
                  <a:srgbClr val="726B79"/>
                </a:solidFill>
                <a:latin typeface="Arial"/>
                <a:cs typeface="Arial"/>
              </a:rPr>
              <a:t>t  </a:t>
            </a:r>
            <a:r>
              <a:rPr sz="650" spc="-20" dirty="0">
                <a:solidFill>
                  <a:srgbClr val="5B4F4F"/>
                </a:solidFill>
                <a:latin typeface="Arial"/>
                <a:cs typeface="Arial"/>
              </a:rPr>
              <a:t>wasn</a:t>
            </a:r>
            <a:r>
              <a:rPr sz="650" spc="-20" dirty="0">
                <a:solidFill>
                  <a:srgbClr val="726B79"/>
                </a:solidFill>
                <a:latin typeface="Arial"/>
                <a:cs typeface="Arial"/>
              </a:rPr>
              <a:t>'</a:t>
            </a:r>
            <a:r>
              <a:rPr sz="650" spc="-120" dirty="0">
                <a:solidFill>
                  <a:srgbClr val="726B79"/>
                </a:solidFill>
                <a:latin typeface="Arial"/>
                <a:cs typeface="Arial"/>
              </a:rPr>
              <a:t> </a:t>
            </a:r>
            <a:r>
              <a:rPr sz="650" spc="10" dirty="0">
                <a:solidFill>
                  <a:srgbClr val="2D2A28"/>
                </a:solidFill>
                <a:latin typeface="Arial"/>
                <a:cs typeface="Arial"/>
              </a:rPr>
              <a:t>t</a:t>
            </a:r>
            <a:r>
              <a:rPr sz="650" spc="-85" dirty="0">
                <a:solidFill>
                  <a:srgbClr val="2D2A28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726B79"/>
                </a:solidFill>
                <a:latin typeface="Arial"/>
                <a:cs typeface="Arial"/>
              </a:rPr>
              <a:t>so</a:t>
            </a:r>
            <a:r>
              <a:rPr sz="650" dirty="0">
                <a:solidFill>
                  <a:srgbClr val="79496B"/>
                </a:solidFill>
                <a:latin typeface="Arial"/>
                <a:cs typeface="Arial"/>
              </a:rPr>
              <a:t>u</a:t>
            </a:r>
            <a:r>
              <a:rPr sz="650" dirty="0">
                <a:solidFill>
                  <a:srgbClr val="5E4D75"/>
                </a:solidFill>
                <a:latin typeface="Arial"/>
                <a:cs typeface="Arial"/>
              </a:rPr>
              <a:t>nd</a:t>
            </a:r>
            <a:r>
              <a:rPr sz="650" spc="-90" dirty="0">
                <a:solidFill>
                  <a:srgbClr val="5E4D75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726B79"/>
                </a:solidFill>
                <a:latin typeface="Arial"/>
                <a:cs typeface="Arial"/>
              </a:rPr>
              <a:t>eng</a:t>
            </a:r>
            <a:r>
              <a:rPr sz="650" spc="-15" dirty="0">
                <a:solidFill>
                  <a:srgbClr val="823162"/>
                </a:solidFill>
                <a:latin typeface="Arial"/>
                <a:cs typeface="Arial"/>
              </a:rPr>
              <a:t>i</a:t>
            </a:r>
            <a:r>
              <a:rPr sz="650" spc="-15" dirty="0">
                <a:solidFill>
                  <a:srgbClr val="726B79"/>
                </a:solidFill>
                <a:latin typeface="Arial"/>
                <a:cs typeface="Arial"/>
              </a:rPr>
              <a:t>nee</a:t>
            </a:r>
            <a:r>
              <a:rPr sz="650" spc="-15" dirty="0">
                <a:solidFill>
                  <a:srgbClr val="79496B"/>
                </a:solidFill>
                <a:latin typeface="Arial"/>
                <a:cs typeface="Arial"/>
              </a:rPr>
              <a:t>r</a:t>
            </a:r>
            <a:r>
              <a:rPr sz="650" spc="-15" dirty="0">
                <a:solidFill>
                  <a:srgbClr val="315EA3"/>
                </a:solidFill>
                <a:latin typeface="Arial"/>
                <a:cs typeface="Arial"/>
              </a:rPr>
              <a:t>i</a:t>
            </a:r>
            <a:r>
              <a:rPr sz="650" spc="-15" dirty="0">
                <a:solidFill>
                  <a:srgbClr val="726B79"/>
                </a:solidFill>
                <a:latin typeface="Arial"/>
                <a:cs typeface="Arial"/>
              </a:rPr>
              <a:t>ng</a:t>
            </a:r>
            <a:r>
              <a:rPr sz="650" spc="-15" dirty="0">
                <a:solidFill>
                  <a:srgbClr val="315EA3"/>
                </a:solidFill>
                <a:latin typeface="Arial"/>
                <a:cs typeface="Arial"/>
              </a:rPr>
              <a:t>.</a:t>
            </a:r>
            <a:r>
              <a:rPr sz="650" spc="-35" dirty="0">
                <a:solidFill>
                  <a:srgbClr val="315EA3"/>
                </a:solidFill>
                <a:latin typeface="Arial"/>
                <a:cs typeface="Arial"/>
              </a:rPr>
              <a:t> </a:t>
            </a:r>
            <a:r>
              <a:rPr sz="650" spc="-20" dirty="0">
                <a:solidFill>
                  <a:srgbClr val="875D59"/>
                </a:solidFill>
                <a:latin typeface="Arial"/>
                <a:cs typeface="Arial"/>
              </a:rPr>
              <a:t>T</a:t>
            </a:r>
            <a:r>
              <a:rPr sz="650" spc="-20" dirty="0">
                <a:solidFill>
                  <a:srgbClr val="726B79"/>
                </a:solidFill>
                <a:latin typeface="Arial"/>
                <a:cs typeface="Arial"/>
              </a:rPr>
              <a:t>he</a:t>
            </a:r>
            <a:endParaRPr sz="6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91644" y="1893483"/>
            <a:ext cx="1260475" cy="113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20" dirty="0">
                <a:solidFill>
                  <a:srgbClr val="2D2A28"/>
                </a:solidFill>
                <a:latin typeface="Arial"/>
                <a:cs typeface="Arial"/>
              </a:rPr>
              <a:t>l</a:t>
            </a:r>
            <a:r>
              <a:rPr sz="650" spc="20" dirty="0">
                <a:solidFill>
                  <a:srgbClr val="726B79"/>
                </a:solidFill>
                <a:latin typeface="Arial"/>
                <a:cs typeface="Arial"/>
              </a:rPr>
              <a:t>o</a:t>
            </a:r>
            <a:r>
              <a:rPr sz="650" spc="20" dirty="0">
                <a:solidFill>
                  <a:srgbClr val="444248"/>
                </a:solidFill>
                <a:latin typeface="Arial"/>
                <a:cs typeface="Arial"/>
              </a:rPr>
              <a:t>ad</a:t>
            </a:r>
            <a:r>
              <a:rPr sz="650" spc="20" dirty="0">
                <a:solidFill>
                  <a:srgbClr val="726B79"/>
                </a:solidFill>
                <a:latin typeface="Arial"/>
                <a:cs typeface="Arial"/>
              </a:rPr>
              <a:t>o</a:t>
            </a:r>
            <a:r>
              <a:rPr sz="650" spc="20" dirty="0">
                <a:solidFill>
                  <a:srgbClr val="444248"/>
                </a:solidFill>
                <a:latin typeface="Arial"/>
                <a:cs typeface="Arial"/>
              </a:rPr>
              <a:t>n </a:t>
            </a:r>
            <a:r>
              <a:rPr sz="600" spc="25" dirty="0">
                <a:solidFill>
                  <a:srgbClr val="726B79"/>
                </a:solidFill>
                <a:latin typeface="Arial"/>
                <a:cs typeface="Arial"/>
              </a:rPr>
              <a:t>the</a:t>
            </a:r>
            <a:r>
              <a:rPr sz="600" spc="-130" dirty="0">
                <a:solidFill>
                  <a:srgbClr val="726B79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5E4D75"/>
                </a:solidFill>
                <a:latin typeface="Arial"/>
                <a:cs typeface="Arial"/>
              </a:rPr>
              <a:t>f</a:t>
            </a:r>
            <a:r>
              <a:rPr sz="650" dirty="0">
                <a:solidFill>
                  <a:srgbClr val="726B79"/>
                </a:solidFill>
                <a:latin typeface="Arial"/>
                <a:cs typeface="Arial"/>
              </a:rPr>
              <a:t>ourt</a:t>
            </a:r>
            <a:r>
              <a:rPr sz="650" dirty="0">
                <a:solidFill>
                  <a:srgbClr val="5E4D75"/>
                </a:solidFill>
                <a:latin typeface="Arial"/>
                <a:cs typeface="Arial"/>
              </a:rPr>
              <a:t>h</a:t>
            </a:r>
            <a:r>
              <a:rPr sz="650" dirty="0">
                <a:solidFill>
                  <a:srgbClr val="726B79"/>
                </a:solidFill>
                <a:latin typeface="Arial"/>
                <a:cs typeface="Arial"/>
              </a:rPr>
              <a:t>·</a:t>
            </a:r>
            <a:r>
              <a:rPr sz="650" dirty="0">
                <a:solidFill>
                  <a:srgbClr val="496D95"/>
                </a:solidFill>
                <a:latin typeface="Arial"/>
                <a:cs typeface="Arial"/>
              </a:rPr>
              <a:t>fl</a:t>
            </a:r>
            <a:r>
              <a:rPr sz="650" dirty="0">
                <a:solidFill>
                  <a:srgbClr val="726B79"/>
                </a:solidFill>
                <a:latin typeface="Arial"/>
                <a:cs typeface="Arial"/>
              </a:rPr>
              <a:t>oo</a:t>
            </a:r>
            <a:r>
              <a:rPr sz="650" dirty="0">
                <a:solidFill>
                  <a:srgbClr val="3D5685"/>
                </a:solidFill>
                <a:latin typeface="Arial"/>
                <a:cs typeface="Arial"/>
              </a:rPr>
              <a:t>r </a:t>
            </a:r>
            <a:r>
              <a:rPr sz="650" spc="5" dirty="0">
                <a:solidFill>
                  <a:srgbClr val="726B79"/>
                </a:solidFill>
                <a:latin typeface="Arial"/>
                <a:cs typeface="Arial"/>
              </a:rPr>
              <a:t>bo</a:t>
            </a:r>
            <a:r>
              <a:rPr sz="650" spc="5" dirty="0">
                <a:solidFill>
                  <a:srgbClr val="89878C"/>
                </a:solidFill>
                <a:latin typeface="Arial"/>
                <a:cs typeface="Arial"/>
              </a:rPr>
              <a:t>x</a:t>
            </a:r>
            <a:r>
              <a:rPr sz="650" spc="5" dirty="0">
                <a:solidFill>
                  <a:srgbClr val="726B79"/>
                </a:solidFill>
                <a:latin typeface="Arial"/>
                <a:cs typeface="Arial"/>
              </a:rPr>
              <a:t>beams</a:t>
            </a:r>
            <a:endParaRPr sz="6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93726" y="1970683"/>
            <a:ext cx="1181100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indent="635">
              <a:lnSpc>
                <a:spcPts val="840"/>
              </a:lnSpc>
            </a:pPr>
            <a:r>
              <a:rPr sz="800" spc="-155" dirty="0">
                <a:solidFill>
                  <a:srgbClr val="726B79"/>
                </a:solidFill>
                <a:latin typeface="Times New Roman"/>
                <a:cs typeface="Times New Roman"/>
              </a:rPr>
              <a:t>w</a:t>
            </a:r>
            <a:r>
              <a:rPr sz="800" spc="-155" dirty="0">
                <a:solidFill>
                  <a:srgbClr val="444248"/>
                </a:solidFill>
                <a:latin typeface="Times New Roman"/>
                <a:cs typeface="Times New Roman"/>
              </a:rPr>
              <a:t>a</a:t>
            </a:r>
            <a:r>
              <a:rPr sz="800" spc="-155" dirty="0">
                <a:solidFill>
                  <a:srgbClr val="726B79"/>
                </a:solidFill>
                <a:latin typeface="Times New Roman"/>
                <a:cs typeface="Times New Roman"/>
              </a:rPr>
              <a:t>'  </a:t>
            </a:r>
            <a:r>
              <a:rPr sz="800" spc="-45" dirty="0">
                <a:solidFill>
                  <a:srgbClr val="444248"/>
                </a:solidFill>
                <a:latin typeface="Times New Roman"/>
                <a:cs typeface="Times New Roman"/>
              </a:rPr>
              <a:t>s </a:t>
            </a:r>
            <a:r>
              <a:rPr sz="800" spc="-60" dirty="0">
                <a:solidFill>
                  <a:srgbClr val="444248"/>
                </a:solidFill>
                <a:latin typeface="Times New Roman"/>
                <a:cs typeface="Times New Roman"/>
              </a:rPr>
              <a:t>do</a:t>
            </a:r>
            <a:r>
              <a:rPr sz="800" spc="-60" dirty="0">
                <a:solidFill>
                  <a:srgbClr val="2D2A28"/>
                </a:solidFill>
                <a:latin typeface="Times New Roman"/>
                <a:cs typeface="Times New Roman"/>
              </a:rPr>
              <a:t>u</a:t>
            </a:r>
            <a:r>
              <a:rPr sz="800" spc="-60" dirty="0">
                <a:solidFill>
                  <a:srgbClr val="5B4F4F"/>
                </a:solidFill>
                <a:latin typeface="Times New Roman"/>
                <a:cs typeface="Times New Roman"/>
              </a:rPr>
              <a:t>b</a:t>
            </a:r>
            <a:r>
              <a:rPr sz="800" spc="-60" dirty="0">
                <a:solidFill>
                  <a:srgbClr val="3D5685"/>
                </a:solidFill>
                <a:latin typeface="Times New Roman"/>
                <a:cs typeface="Times New Roman"/>
              </a:rPr>
              <a:t>l</a:t>
            </a:r>
            <a:r>
              <a:rPr sz="800" spc="-60" dirty="0">
                <a:solidFill>
                  <a:srgbClr val="726B79"/>
                </a:solidFill>
                <a:latin typeface="Times New Roman"/>
                <a:cs typeface="Times New Roman"/>
              </a:rPr>
              <a:t>ec</a:t>
            </a:r>
            <a:r>
              <a:rPr sz="800" spc="-60" dirty="0">
                <a:solidFill>
                  <a:srgbClr val="5E4D75"/>
                </a:solidFill>
                <a:latin typeface="Times New Roman"/>
                <a:cs typeface="Times New Roman"/>
              </a:rPr>
              <a:t>[</a:t>
            </a:r>
            <a:r>
              <a:rPr sz="800" spc="-40" dirty="0">
                <a:solidFill>
                  <a:srgbClr val="5E4D75"/>
                </a:solidFill>
                <a:latin typeface="Times New Roman"/>
                <a:cs typeface="Times New Roman"/>
              </a:rPr>
              <a:t> </a:t>
            </a:r>
            <a:r>
              <a:rPr sz="800" spc="-25" dirty="0">
                <a:solidFill>
                  <a:srgbClr val="726B79"/>
                </a:solidFill>
                <a:latin typeface="Times New Roman"/>
                <a:cs typeface="Times New Roman"/>
              </a:rPr>
              <a:t>\Yheo</a:t>
            </a:r>
            <a:r>
              <a:rPr sz="850" i="1" spc="-25" dirty="0">
                <a:solidFill>
                  <a:srgbClr val="726B79"/>
                </a:solidFill>
                <a:latin typeface="Times New Roman"/>
                <a:cs typeface="Times New Roman"/>
              </a:rPr>
              <a:t>one</a:t>
            </a:r>
            <a:r>
              <a:rPr sz="800" spc="-25" dirty="0">
                <a:solidFill>
                  <a:srgbClr val="5E4D75"/>
                </a:solidFill>
                <a:latin typeface="Times New Roman"/>
                <a:cs typeface="Times New Roman"/>
              </a:rPr>
              <a:t>c</a:t>
            </a:r>
            <a:r>
              <a:rPr sz="800" spc="-25" dirty="0">
                <a:solidFill>
                  <a:srgbClr val="726B79"/>
                </a:solidFill>
                <a:latin typeface="Times New Roman"/>
                <a:cs typeface="Times New Roman"/>
              </a:rPr>
              <a:t>o</a:t>
            </a:r>
            <a:r>
              <a:rPr sz="800" spc="-25" dirty="0">
                <a:solidFill>
                  <a:srgbClr val="5E4D75"/>
                </a:solidFill>
                <a:latin typeface="Times New Roman"/>
                <a:cs typeface="Times New Roman"/>
              </a:rPr>
              <a:t>n</a:t>
            </a:r>
            <a:r>
              <a:rPr sz="800" spc="-25" dirty="0">
                <a:solidFill>
                  <a:srgbClr val="726B79"/>
                </a:solidFill>
                <a:latin typeface="Times New Roman"/>
                <a:cs typeface="Times New Roman"/>
              </a:rPr>
              <a:t>nec·</a:t>
            </a:r>
            <a:endParaRPr sz="800">
              <a:latin typeface="Times New Roman"/>
              <a:cs typeface="Times New Roman"/>
            </a:endParaRPr>
          </a:p>
          <a:p>
            <a:pPr marL="12700" marR="10795" indent="1270">
              <a:lnSpc>
                <a:spcPct val="83500"/>
              </a:lnSpc>
              <a:spcBef>
                <a:spcPts val="85"/>
              </a:spcBef>
            </a:pPr>
            <a:r>
              <a:rPr sz="650" dirty="0">
                <a:solidFill>
                  <a:srgbClr val="2D2A28"/>
                </a:solidFill>
                <a:latin typeface="Arial"/>
                <a:cs typeface="Arial"/>
              </a:rPr>
              <a:t>ti</a:t>
            </a:r>
            <a:r>
              <a:rPr sz="650" dirty="0">
                <a:solidFill>
                  <a:srgbClr val="5B4F4F"/>
                </a:solidFill>
                <a:latin typeface="Arial"/>
                <a:cs typeface="Arial"/>
              </a:rPr>
              <a:t>o</a:t>
            </a:r>
            <a:r>
              <a:rPr sz="650" dirty="0">
                <a:solidFill>
                  <a:srgbClr val="2D2A28"/>
                </a:solidFill>
                <a:latin typeface="Arial"/>
                <a:cs typeface="Arial"/>
              </a:rPr>
              <a:t>n </a:t>
            </a:r>
            <a:r>
              <a:rPr sz="650" spc="-15" dirty="0">
                <a:solidFill>
                  <a:srgbClr val="2D2A28"/>
                </a:solidFill>
                <a:latin typeface="Arial"/>
                <a:cs typeface="Arial"/>
              </a:rPr>
              <a:t>fail</a:t>
            </a:r>
            <a:r>
              <a:rPr sz="650" spc="-15" dirty="0">
                <a:solidFill>
                  <a:srgbClr val="5B4F4F"/>
                </a:solidFill>
                <a:latin typeface="Arial"/>
                <a:cs typeface="Arial"/>
              </a:rPr>
              <a:t>e</a:t>
            </a:r>
            <a:r>
              <a:rPr sz="650" spc="-15" dirty="0">
                <a:solidFill>
                  <a:srgbClr val="5E4D75"/>
                </a:solidFill>
                <a:latin typeface="Arial"/>
                <a:cs typeface="Arial"/>
              </a:rPr>
              <a:t>d</a:t>
            </a:r>
            <a:r>
              <a:rPr sz="650" spc="-15" dirty="0">
                <a:solidFill>
                  <a:srgbClr val="79496B"/>
                </a:solidFill>
                <a:latin typeface="Arial"/>
                <a:cs typeface="Arial"/>
              </a:rPr>
              <a:t>. </a:t>
            </a:r>
            <a:r>
              <a:rPr sz="650" dirty="0">
                <a:solidFill>
                  <a:srgbClr val="726B79"/>
                </a:solidFill>
                <a:latin typeface="Arial"/>
                <a:cs typeface="Arial"/>
              </a:rPr>
              <a:t>t</a:t>
            </a:r>
            <a:r>
              <a:rPr sz="650" dirty="0">
                <a:solidFill>
                  <a:srgbClr val="5E4D75"/>
                </a:solidFill>
                <a:latin typeface="Arial"/>
                <a:cs typeface="Arial"/>
              </a:rPr>
              <a:t>h</a:t>
            </a:r>
            <a:r>
              <a:rPr sz="650" dirty="0">
                <a:solidFill>
                  <a:srgbClr val="726B79"/>
                </a:solidFill>
                <a:latin typeface="Arial"/>
                <a:cs typeface="Arial"/>
              </a:rPr>
              <a:t>fy all </a:t>
            </a:r>
            <a:r>
              <a:rPr sz="650" spc="-35" dirty="0">
                <a:solidFill>
                  <a:srgbClr val="726B79"/>
                </a:solidFill>
                <a:latin typeface="Arial"/>
                <a:cs typeface="Arial"/>
              </a:rPr>
              <a:t>fa</a:t>
            </a:r>
            <a:r>
              <a:rPr sz="650" spc="-35" dirty="0">
                <a:solidFill>
                  <a:srgbClr val="823162"/>
                </a:solidFill>
                <a:latin typeface="Arial"/>
                <a:cs typeface="Arial"/>
              </a:rPr>
              <a:t>i</a:t>
            </a:r>
            <a:r>
              <a:rPr sz="650" spc="-35" dirty="0">
                <a:solidFill>
                  <a:srgbClr val="726B79"/>
                </a:solidFill>
                <a:latin typeface="Arial"/>
                <a:cs typeface="Arial"/>
              </a:rPr>
              <a:t>le</a:t>
            </a:r>
            <a:r>
              <a:rPr sz="650" spc="-35" dirty="0">
                <a:solidFill>
                  <a:srgbClr val="8C7566"/>
                </a:solidFill>
                <a:latin typeface="Arial"/>
                <a:cs typeface="Arial"/>
              </a:rPr>
              <a:t>,</a:t>
            </a:r>
            <a:r>
              <a:rPr sz="650" spc="-35" dirty="0">
                <a:solidFill>
                  <a:srgbClr val="5E4D75"/>
                </a:solidFill>
                <a:latin typeface="Arial"/>
                <a:cs typeface="Arial"/>
              </a:rPr>
              <a:t>d </a:t>
            </a:r>
            <a:r>
              <a:rPr sz="650" spc="-80" dirty="0">
                <a:solidFill>
                  <a:srgbClr val="726B79"/>
                </a:solidFill>
                <a:latin typeface="Arial"/>
                <a:cs typeface="Arial"/>
              </a:rPr>
              <a:t>senc</a:t>
            </a:r>
            <a:r>
              <a:rPr sz="650" spc="-80" dirty="0">
                <a:solidFill>
                  <a:srgbClr val="5E4D75"/>
                </a:solidFill>
                <a:latin typeface="Arial"/>
                <a:cs typeface="Arial"/>
              </a:rPr>
              <a:t>H</a:t>
            </a:r>
            <a:r>
              <a:rPr sz="650" spc="-80" dirty="0">
                <a:solidFill>
                  <a:srgbClr val="726B79"/>
                </a:solidFill>
                <a:latin typeface="Arial"/>
                <a:cs typeface="Arial"/>
              </a:rPr>
              <a:t>ng  </a:t>
            </a:r>
            <a:r>
              <a:rPr sz="700" spc="-45" dirty="0">
                <a:solidFill>
                  <a:srgbClr val="2D2A28"/>
                </a:solidFill>
                <a:latin typeface="Arial"/>
                <a:cs typeface="Arial"/>
              </a:rPr>
              <a:t>alm</a:t>
            </a:r>
            <a:r>
              <a:rPr sz="700" spc="-45" dirty="0">
                <a:solidFill>
                  <a:srgbClr val="5B4F4F"/>
                </a:solidFill>
                <a:latin typeface="Arial"/>
                <a:cs typeface="Arial"/>
              </a:rPr>
              <a:t>os</a:t>
            </a:r>
            <a:r>
              <a:rPr sz="700" spc="-45" dirty="0">
                <a:solidFill>
                  <a:srgbClr val="2D2A28"/>
                </a:solidFill>
                <a:latin typeface="Arial"/>
                <a:cs typeface="Arial"/>
              </a:rPr>
              <a:t>t </a:t>
            </a:r>
            <a:r>
              <a:rPr sz="700" spc="-30" dirty="0">
                <a:solidFill>
                  <a:srgbClr val="5B4F4F"/>
                </a:solidFill>
                <a:latin typeface="Arial"/>
                <a:cs typeface="Arial"/>
              </a:rPr>
              <a:t>72 </a:t>
            </a:r>
            <a:r>
              <a:rPr sz="700" spc="-5" dirty="0">
                <a:solidFill>
                  <a:srgbClr val="726B79"/>
                </a:solidFill>
                <a:latin typeface="Arial"/>
                <a:cs typeface="Arial"/>
              </a:rPr>
              <a:t>to</a:t>
            </a:r>
            <a:r>
              <a:rPr sz="700" spc="-5" dirty="0">
                <a:solidFill>
                  <a:srgbClr val="5E4D75"/>
                </a:solidFill>
                <a:latin typeface="Arial"/>
                <a:cs typeface="Arial"/>
              </a:rPr>
              <a:t>ns</a:t>
            </a:r>
            <a:r>
              <a:rPr sz="700" spc="-5" dirty="0">
                <a:solidFill>
                  <a:srgbClr val="726B79"/>
                </a:solidFill>
                <a:latin typeface="Arial"/>
                <a:cs typeface="Arial"/>
              </a:rPr>
              <a:t>o</a:t>
            </a:r>
            <a:r>
              <a:rPr sz="700" spc="-5" dirty="0">
                <a:solidFill>
                  <a:srgbClr val="875D59"/>
                </a:solidFill>
                <a:latin typeface="Arial"/>
                <a:cs typeface="Arial"/>
              </a:rPr>
              <a:t>f </a:t>
            </a:r>
            <a:r>
              <a:rPr sz="700" spc="-55" dirty="0">
                <a:solidFill>
                  <a:srgbClr val="5E4D75"/>
                </a:solidFill>
                <a:latin typeface="Arial"/>
                <a:cs typeface="Arial"/>
              </a:rPr>
              <a:t>c</a:t>
            </a:r>
            <a:r>
              <a:rPr sz="700" spc="-55" dirty="0">
                <a:solidFill>
                  <a:srgbClr val="726B79"/>
                </a:solidFill>
                <a:latin typeface="Arial"/>
                <a:cs typeface="Arial"/>
              </a:rPr>
              <a:t>oncre-te </a:t>
            </a:r>
            <a:r>
              <a:rPr sz="700" spc="-30" dirty="0">
                <a:solidFill>
                  <a:srgbClr val="726B79"/>
                </a:solidFill>
                <a:latin typeface="Arial"/>
                <a:cs typeface="Arial"/>
              </a:rPr>
              <a:t>an</a:t>
            </a:r>
            <a:r>
              <a:rPr sz="700" spc="-30" dirty="0">
                <a:solidFill>
                  <a:srgbClr val="5E4D75"/>
                </a:solidFill>
                <a:latin typeface="Arial"/>
                <a:cs typeface="Arial"/>
              </a:rPr>
              <a:t>d  </a:t>
            </a:r>
            <a:r>
              <a:rPr sz="700" spc="-40" dirty="0">
                <a:solidFill>
                  <a:srgbClr val="726B79"/>
                </a:solidFill>
                <a:latin typeface="Arial"/>
                <a:cs typeface="Arial"/>
              </a:rPr>
              <a:t>s</a:t>
            </a:r>
            <a:r>
              <a:rPr sz="700" spc="-40" dirty="0">
                <a:solidFill>
                  <a:srgbClr val="2D2A28"/>
                </a:solidFill>
                <a:latin typeface="Arial"/>
                <a:cs typeface="Arial"/>
              </a:rPr>
              <a:t>t</a:t>
            </a:r>
            <a:r>
              <a:rPr sz="700" spc="-40" dirty="0">
                <a:solidFill>
                  <a:srgbClr val="444248"/>
                </a:solidFill>
                <a:latin typeface="Arial"/>
                <a:cs typeface="Arial"/>
              </a:rPr>
              <a:t>ee</a:t>
            </a:r>
            <a:r>
              <a:rPr sz="700" spc="-40" dirty="0">
                <a:solidFill>
                  <a:srgbClr val="2D2A28"/>
                </a:solidFill>
                <a:latin typeface="Arial"/>
                <a:cs typeface="Arial"/>
              </a:rPr>
              <a:t>l </a:t>
            </a:r>
            <a:r>
              <a:rPr sz="700" dirty="0">
                <a:solidFill>
                  <a:srgbClr val="2D2A28"/>
                </a:solidFill>
                <a:latin typeface="Arial"/>
                <a:cs typeface="Arial"/>
              </a:rPr>
              <a:t>t</a:t>
            </a:r>
            <a:r>
              <a:rPr sz="700" dirty="0">
                <a:solidFill>
                  <a:srgbClr val="5B4F4F"/>
                </a:solidFill>
                <a:latin typeface="Arial"/>
                <a:cs typeface="Arial"/>
              </a:rPr>
              <a:t>o</a:t>
            </a:r>
            <a:r>
              <a:rPr sz="700" spc="-110" dirty="0">
                <a:solidFill>
                  <a:srgbClr val="5B4F4F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5B4F4F"/>
                </a:solidFill>
                <a:latin typeface="Arial"/>
                <a:cs typeface="Arial"/>
              </a:rPr>
              <a:t>tfle.</a:t>
            </a:r>
            <a:r>
              <a:rPr sz="700" spc="-15" dirty="0">
                <a:solidFill>
                  <a:srgbClr val="3D5685"/>
                </a:solidFill>
                <a:latin typeface="Arial"/>
                <a:cs typeface="Arial"/>
              </a:rPr>
              <a:t>fl</a:t>
            </a:r>
            <a:r>
              <a:rPr sz="700" spc="-15" dirty="0">
                <a:solidFill>
                  <a:srgbClr val="726B79"/>
                </a:solidFill>
                <a:latin typeface="Arial"/>
                <a:cs typeface="Arial"/>
              </a:rPr>
              <a:t>oo</a:t>
            </a:r>
            <a:r>
              <a:rPr sz="700" spc="-15" dirty="0">
                <a:solidFill>
                  <a:srgbClr val="3D5685"/>
                </a:solidFill>
                <a:latin typeface="Arial"/>
                <a:cs typeface="Arial"/>
              </a:rPr>
              <a:t>r</a:t>
            </a:r>
            <a:r>
              <a:rPr sz="700" spc="-15" dirty="0">
                <a:solidFill>
                  <a:srgbClr val="1D4B87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94508" y="1658103"/>
            <a:ext cx="2048510" cy="689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100" b="1" spc="70" dirty="0">
                <a:solidFill>
                  <a:srgbClr val="2D2A28"/>
                </a:solidFill>
                <a:latin typeface="Arial"/>
                <a:cs typeface="Arial"/>
              </a:rPr>
              <a:t>AFTER THE</a:t>
            </a:r>
            <a:r>
              <a:rPr sz="1100" b="1" spc="-114" dirty="0">
                <a:solidFill>
                  <a:srgbClr val="2D2A28"/>
                </a:solidFill>
                <a:latin typeface="Arial"/>
                <a:cs typeface="Arial"/>
              </a:rPr>
              <a:t> </a:t>
            </a:r>
            <a:r>
              <a:rPr sz="1100" b="1" spc="65" dirty="0">
                <a:solidFill>
                  <a:srgbClr val="2D2A28"/>
                </a:solidFill>
                <a:latin typeface="Arial"/>
                <a:cs typeface="Arial"/>
              </a:rPr>
              <a:t>COLLAPSE</a:t>
            </a:r>
            <a:endParaRPr sz="1100">
              <a:latin typeface="Arial"/>
              <a:cs typeface="Arial"/>
            </a:endParaRPr>
          </a:p>
          <a:p>
            <a:pPr marL="12700" marR="31115" indent="139700" algn="r">
              <a:lnSpc>
                <a:spcPct val="84300"/>
              </a:lnSpc>
              <a:spcBef>
                <a:spcPts val="409"/>
              </a:spcBef>
            </a:pPr>
            <a:r>
              <a:rPr sz="700" spc="10" dirty="0">
                <a:solidFill>
                  <a:srgbClr val="726B79"/>
                </a:solidFill>
                <a:latin typeface="Arial"/>
                <a:cs typeface="Arial"/>
              </a:rPr>
              <a:t>A</a:t>
            </a:r>
            <a:r>
              <a:rPr sz="700" spc="10" dirty="0">
                <a:solidFill>
                  <a:srgbClr val="5E4D75"/>
                </a:solidFill>
                <a:latin typeface="Arial"/>
                <a:cs typeface="Arial"/>
              </a:rPr>
              <a:t>t</a:t>
            </a:r>
            <a:r>
              <a:rPr sz="700" spc="-70" dirty="0">
                <a:solidFill>
                  <a:srgbClr val="5E4D75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726B79"/>
                </a:solidFill>
                <a:latin typeface="Arial"/>
                <a:cs typeface="Arial"/>
              </a:rPr>
              <a:t>7:05</a:t>
            </a:r>
            <a:r>
              <a:rPr sz="800" spc="-10" dirty="0">
                <a:solidFill>
                  <a:srgbClr val="726B79"/>
                </a:solidFill>
                <a:latin typeface="Times New Roman"/>
                <a:cs typeface="Times New Roman"/>
              </a:rPr>
              <a:t>p</a:t>
            </a:r>
            <a:r>
              <a:rPr sz="800" spc="-10" dirty="0">
                <a:solidFill>
                  <a:srgbClr val="5B235B"/>
                </a:solidFill>
                <a:latin typeface="Times New Roman"/>
                <a:cs typeface="Times New Roman"/>
              </a:rPr>
              <a:t>.</a:t>
            </a:r>
            <a:r>
              <a:rPr sz="800" spc="-10" dirty="0">
                <a:solidFill>
                  <a:srgbClr val="726B79"/>
                </a:solidFill>
                <a:latin typeface="Times New Roman"/>
                <a:cs typeface="Times New Roman"/>
              </a:rPr>
              <a:t>m..</a:t>
            </a:r>
            <a:r>
              <a:rPr sz="650" spc="-10" dirty="0">
                <a:solidFill>
                  <a:srgbClr val="496D95"/>
                </a:solidFill>
                <a:latin typeface="Arial"/>
                <a:cs typeface="Arial"/>
              </a:rPr>
              <a:t>t</a:t>
            </a:r>
            <a:r>
              <a:rPr sz="650" spc="-10" dirty="0">
                <a:solidFill>
                  <a:srgbClr val="726B79"/>
                </a:solidFill>
                <a:latin typeface="Arial"/>
                <a:cs typeface="Arial"/>
              </a:rPr>
              <a:t>he</a:t>
            </a:r>
            <a:r>
              <a:rPr sz="650" spc="-110" dirty="0">
                <a:solidFill>
                  <a:srgbClr val="726B79"/>
                </a:solidFill>
                <a:latin typeface="Arial"/>
                <a:cs typeface="Arial"/>
              </a:rPr>
              <a:t> </a:t>
            </a:r>
            <a:r>
              <a:rPr sz="700" spc="-30" dirty="0">
                <a:solidFill>
                  <a:srgbClr val="726B79"/>
                </a:solidFill>
                <a:latin typeface="Arial"/>
                <a:cs typeface="Arial"/>
              </a:rPr>
              <a:t>sk&gt;jwa</a:t>
            </a:r>
            <a:r>
              <a:rPr sz="700" spc="-30" dirty="0">
                <a:solidFill>
                  <a:srgbClr val="315EA3"/>
                </a:solidFill>
                <a:latin typeface="Arial"/>
                <a:cs typeface="Arial"/>
              </a:rPr>
              <a:t>l</a:t>
            </a:r>
            <a:r>
              <a:rPr sz="700" spc="-30" dirty="0">
                <a:solidFill>
                  <a:srgbClr val="79496B"/>
                </a:solidFill>
                <a:latin typeface="Arial"/>
                <a:cs typeface="Arial"/>
              </a:rPr>
              <a:t>k</a:t>
            </a:r>
            <a:r>
              <a:rPr sz="700" spc="-30" dirty="0">
                <a:solidFill>
                  <a:srgbClr val="726B79"/>
                </a:solidFill>
                <a:latin typeface="Arial"/>
                <a:cs typeface="Arial"/>
              </a:rPr>
              <a:t>sfell</a:t>
            </a:r>
            <a:r>
              <a:rPr sz="700" spc="-114" dirty="0">
                <a:solidFill>
                  <a:srgbClr val="726B79"/>
                </a:solidFill>
                <a:latin typeface="Arial"/>
                <a:cs typeface="Arial"/>
              </a:rPr>
              <a:t> </a:t>
            </a:r>
            <a:r>
              <a:rPr sz="700" spc="5" dirty="0">
                <a:solidFill>
                  <a:srgbClr val="726B79"/>
                </a:solidFill>
                <a:latin typeface="Arial"/>
                <a:cs typeface="Arial"/>
              </a:rPr>
              <a:t>wit</a:t>
            </a:r>
            <a:r>
              <a:rPr sz="700" spc="5" dirty="0">
                <a:solidFill>
                  <a:srgbClr val="5E4D75"/>
                </a:solidFill>
                <a:latin typeface="Arial"/>
                <a:cs typeface="Arial"/>
              </a:rPr>
              <a:t>h</a:t>
            </a:r>
            <a:r>
              <a:rPr sz="700" spc="5" dirty="0">
                <a:solidFill>
                  <a:srgbClr val="726B79"/>
                </a:solidFill>
                <a:latin typeface="Arial"/>
                <a:cs typeface="Arial"/>
              </a:rPr>
              <a:t>a</a:t>
            </a:r>
            <a:r>
              <a:rPr sz="700" spc="-95" dirty="0">
                <a:solidFill>
                  <a:srgbClr val="726B79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315EA3"/>
                </a:solidFill>
                <a:latin typeface="Arial"/>
                <a:cs typeface="Arial"/>
              </a:rPr>
              <a:t>l</a:t>
            </a:r>
            <a:r>
              <a:rPr sz="700" spc="-25" dirty="0">
                <a:solidFill>
                  <a:srgbClr val="726B79"/>
                </a:solidFill>
                <a:latin typeface="Arial"/>
                <a:cs typeface="Arial"/>
              </a:rPr>
              <a:t>o</a:t>
            </a:r>
            <a:r>
              <a:rPr sz="700" spc="-25" dirty="0">
                <a:solidFill>
                  <a:srgbClr val="79496B"/>
                </a:solidFill>
                <a:latin typeface="Arial"/>
                <a:cs typeface="Arial"/>
              </a:rPr>
              <a:t>u</a:t>
            </a:r>
            <a:r>
              <a:rPr sz="700" spc="-25" dirty="0">
                <a:solidFill>
                  <a:srgbClr val="726B79"/>
                </a:solidFill>
                <a:latin typeface="Arial"/>
                <a:cs typeface="Arial"/>
              </a:rPr>
              <a:t>d</a:t>
            </a:r>
            <a:r>
              <a:rPr sz="700" spc="-70" dirty="0">
                <a:solidFill>
                  <a:srgbClr val="726B79"/>
                </a:solidFill>
                <a:latin typeface="Arial"/>
                <a:cs typeface="Arial"/>
              </a:rPr>
              <a:t> </a:t>
            </a:r>
            <a:r>
              <a:rPr sz="700" dirty="0">
                <a:solidFill>
                  <a:srgbClr val="726B79"/>
                </a:solidFill>
                <a:latin typeface="Arial"/>
                <a:cs typeface="Arial"/>
              </a:rPr>
              <a:t>s</a:t>
            </a:r>
            <a:r>
              <a:rPr sz="700" dirty="0">
                <a:solidFill>
                  <a:srgbClr val="5E4D75"/>
                </a:solidFill>
                <a:latin typeface="Arial"/>
                <a:cs typeface="Arial"/>
              </a:rPr>
              <a:t>n</a:t>
            </a:r>
            <a:r>
              <a:rPr sz="700" dirty="0">
                <a:solidFill>
                  <a:srgbClr val="726B79"/>
                </a:solidFill>
                <a:latin typeface="Arial"/>
                <a:cs typeface="Arial"/>
              </a:rPr>
              <a:t>apa</a:t>
            </a:r>
            <a:r>
              <a:rPr sz="700" dirty="0">
                <a:solidFill>
                  <a:srgbClr val="5E4D75"/>
                </a:solidFill>
                <a:latin typeface="Arial"/>
                <a:cs typeface="Arial"/>
              </a:rPr>
              <a:t>nd</a:t>
            </a:r>
            <a:r>
              <a:rPr sz="700" dirty="0">
                <a:solidFill>
                  <a:srgbClr val="726B79"/>
                </a:solidFill>
                <a:latin typeface="Arial"/>
                <a:cs typeface="Arial"/>
              </a:rPr>
              <a:t>a </a:t>
            </a:r>
            <a:r>
              <a:rPr sz="700" spc="10" dirty="0">
                <a:solidFill>
                  <a:srgbClr val="726B79"/>
                </a:solidFill>
                <a:latin typeface="Arial"/>
                <a:cs typeface="Arial"/>
              </a:rPr>
              <a:t> </a:t>
            </a:r>
            <a:r>
              <a:rPr sz="700" spc="-35" dirty="0">
                <a:solidFill>
                  <a:srgbClr val="54647E"/>
                </a:solidFill>
                <a:latin typeface="Arial"/>
                <a:cs typeface="Arial"/>
              </a:rPr>
              <a:t>d</a:t>
            </a:r>
            <a:r>
              <a:rPr sz="700" spc="-35" dirty="0">
                <a:solidFill>
                  <a:srgbClr val="726B79"/>
                </a:solidFill>
                <a:latin typeface="Arial"/>
                <a:cs typeface="Arial"/>
              </a:rPr>
              <a:t>ea</a:t>
            </a:r>
            <a:r>
              <a:rPr sz="700" spc="-35" dirty="0">
                <a:solidFill>
                  <a:srgbClr val="5E4D75"/>
                </a:solidFill>
                <a:latin typeface="Arial"/>
                <a:cs typeface="Arial"/>
              </a:rPr>
              <a:t>f</a:t>
            </a:r>
            <a:r>
              <a:rPr sz="700" spc="-35" dirty="0">
                <a:solidFill>
                  <a:srgbClr val="726B79"/>
                </a:solidFill>
                <a:latin typeface="Arial"/>
                <a:cs typeface="Arial"/>
              </a:rPr>
              <a:t>en</a:t>
            </a:r>
            <a:r>
              <a:rPr sz="700" spc="-35" dirty="0">
                <a:solidFill>
                  <a:srgbClr val="823162"/>
                </a:solidFill>
                <a:latin typeface="Arial"/>
                <a:cs typeface="Arial"/>
              </a:rPr>
              <a:t>i</a:t>
            </a:r>
            <a:r>
              <a:rPr sz="700" spc="-35" dirty="0">
                <a:solidFill>
                  <a:srgbClr val="726B79"/>
                </a:solidFill>
                <a:latin typeface="Arial"/>
                <a:cs typeface="Arial"/>
              </a:rPr>
              <a:t>ng</a:t>
            </a:r>
            <a:r>
              <a:rPr sz="700" spc="-120" dirty="0">
                <a:solidFill>
                  <a:srgbClr val="726B79"/>
                </a:solidFill>
                <a:latin typeface="Arial"/>
                <a:cs typeface="Arial"/>
              </a:rPr>
              <a:t> </a:t>
            </a:r>
            <a:r>
              <a:rPr sz="700" spc="-30" dirty="0">
                <a:solidFill>
                  <a:srgbClr val="726B79"/>
                </a:solidFill>
                <a:latin typeface="Arial"/>
                <a:cs typeface="Arial"/>
              </a:rPr>
              <a:t>crash.</a:t>
            </a:r>
            <a:r>
              <a:rPr sz="700" spc="-140" dirty="0">
                <a:solidFill>
                  <a:srgbClr val="726B79"/>
                </a:solidFill>
                <a:latin typeface="Arial"/>
                <a:cs typeface="Arial"/>
              </a:rPr>
              <a:t> </a:t>
            </a:r>
            <a:r>
              <a:rPr sz="700" spc="-30" dirty="0">
                <a:solidFill>
                  <a:srgbClr val="315EA3"/>
                </a:solidFill>
                <a:latin typeface="Arial"/>
                <a:cs typeface="Arial"/>
              </a:rPr>
              <a:t>i</a:t>
            </a:r>
            <a:r>
              <a:rPr sz="700" spc="-30" dirty="0">
                <a:solidFill>
                  <a:srgbClr val="726B79"/>
                </a:solidFill>
                <a:latin typeface="Arial"/>
                <a:cs typeface="Arial"/>
              </a:rPr>
              <a:t>nstan</a:t>
            </a:r>
            <a:r>
              <a:rPr sz="700" spc="-30" dirty="0">
                <a:solidFill>
                  <a:srgbClr val="5E4D75"/>
                </a:solidFill>
                <a:latin typeface="Arial"/>
                <a:cs typeface="Arial"/>
              </a:rPr>
              <a:t>t</a:t>
            </a:r>
            <a:r>
              <a:rPr sz="700" spc="-30" dirty="0">
                <a:solidFill>
                  <a:srgbClr val="89878C"/>
                </a:solidFill>
                <a:latin typeface="Arial"/>
                <a:cs typeface="Arial"/>
              </a:rPr>
              <a:t>ly</a:t>
            </a:r>
            <a:r>
              <a:rPr sz="700" spc="-25" dirty="0">
                <a:solidFill>
                  <a:srgbClr val="89878C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79496B"/>
                </a:solidFill>
                <a:latin typeface="Arial"/>
                <a:cs typeface="Arial"/>
              </a:rPr>
              <a:t>k</a:t>
            </a:r>
            <a:r>
              <a:rPr sz="700" spc="-15" dirty="0">
                <a:solidFill>
                  <a:srgbClr val="823162"/>
                </a:solidFill>
                <a:latin typeface="Arial"/>
                <a:cs typeface="Arial"/>
              </a:rPr>
              <a:t>i</a:t>
            </a:r>
            <a:r>
              <a:rPr sz="700" spc="-15" dirty="0">
                <a:solidFill>
                  <a:srgbClr val="89878C"/>
                </a:solidFill>
                <a:latin typeface="Arial"/>
                <a:cs typeface="Arial"/>
              </a:rPr>
              <a:t>lli</a:t>
            </a:r>
            <a:r>
              <a:rPr sz="700" spc="-15" dirty="0">
                <a:solidFill>
                  <a:srgbClr val="726B79"/>
                </a:solidFill>
                <a:latin typeface="Arial"/>
                <a:cs typeface="Arial"/>
              </a:rPr>
              <a:t>ngscoresof</a:t>
            </a:r>
            <a:r>
              <a:rPr sz="700" spc="-10" dirty="0">
                <a:solidFill>
                  <a:srgbClr val="726B79"/>
                </a:solidFill>
                <a:latin typeface="Arial"/>
                <a:cs typeface="Arial"/>
              </a:rPr>
              <a:t> </a:t>
            </a:r>
            <a:r>
              <a:rPr sz="700" spc="-25" dirty="0">
                <a:solidFill>
                  <a:srgbClr val="726B79"/>
                </a:solidFill>
                <a:latin typeface="Arial"/>
                <a:cs typeface="Arial"/>
              </a:rPr>
              <a:t>people</a:t>
            </a:r>
            <a:r>
              <a:rPr sz="700" spc="-114" dirty="0">
                <a:solidFill>
                  <a:srgbClr val="726B79"/>
                </a:solidFill>
                <a:latin typeface="Arial"/>
                <a:cs typeface="Arial"/>
              </a:rPr>
              <a:t> </a:t>
            </a:r>
            <a:r>
              <a:rPr sz="700" spc="-35" dirty="0">
                <a:solidFill>
                  <a:srgbClr val="726B79"/>
                </a:solidFill>
                <a:latin typeface="Arial"/>
                <a:cs typeface="Arial"/>
              </a:rPr>
              <a:t>w</a:t>
            </a:r>
            <a:r>
              <a:rPr sz="700" spc="-35" dirty="0">
                <a:solidFill>
                  <a:srgbClr val="5E4D75"/>
                </a:solidFill>
                <a:latin typeface="Arial"/>
                <a:cs typeface="Arial"/>
              </a:rPr>
              <a:t>h</a:t>
            </a:r>
            <a:r>
              <a:rPr sz="700" spc="-35" dirty="0">
                <a:solidFill>
                  <a:srgbClr val="726B79"/>
                </a:solidFill>
                <a:latin typeface="Arial"/>
                <a:cs typeface="Arial"/>
              </a:rPr>
              <a:t>o </a:t>
            </a:r>
            <a:r>
              <a:rPr sz="700" spc="-15" dirty="0">
                <a:solidFill>
                  <a:srgbClr val="726B79"/>
                </a:solidFill>
                <a:latin typeface="Arial"/>
                <a:cs typeface="Arial"/>
              </a:rPr>
              <a:t> </a:t>
            </a:r>
            <a:r>
              <a:rPr sz="700" spc="-50" dirty="0">
                <a:solidFill>
                  <a:srgbClr val="726B79"/>
                </a:solidFill>
                <a:latin typeface="Arial"/>
                <a:cs typeface="Arial"/>
              </a:rPr>
              <a:t>we</a:t>
            </a:r>
            <a:r>
              <a:rPr sz="700" spc="-50" dirty="0">
                <a:solidFill>
                  <a:srgbClr val="3D5685"/>
                </a:solidFill>
                <a:latin typeface="Arial"/>
                <a:cs typeface="Arial"/>
              </a:rPr>
              <a:t>r</a:t>
            </a:r>
            <a:r>
              <a:rPr sz="700" spc="-50" dirty="0">
                <a:solidFill>
                  <a:srgbClr val="726B79"/>
                </a:solidFill>
                <a:latin typeface="Arial"/>
                <a:cs typeface="Arial"/>
              </a:rPr>
              <a:t>e</a:t>
            </a:r>
            <a:r>
              <a:rPr sz="700" spc="-114" dirty="0">
                <a:solidFill>
                  <a:srgbClr val="726B79"/>
                </a:solidFill>
                <a:latin typeface="Arial"/>
                <a:cs typeface="Arial"/>
              </a:rPr>
              <a:t> </a:t>
            </a:r>
            <a:r>
              <a:rPr sz="700" spc="-30" dirty="0">
                <a:solidFill>
                  <a:srgbClr val="726B79"/>
                </a:solidFill>
                <a:latin typeface="Arial"/>
                <a:cs typeface="Arial"/>
              </a:rPr>
              <a:t>pan</a:t>
            </a:r>
            <a:r>
              <a:rPr sz="700" spc="-30" dirty="0">
                <a:solidFill>
                  <a:srgbClr val="5E4D75"/>
                </a:solidFill>
                <a:latin typeface="Arial"/>
                <a:cs typeface="Arial"/>
              </a:rPr>
              <a:t>c</a:t>
            </a:r>
            <a:r>
              <a:rPr sz="700" spc="-30" dirty="0">
                <a:solidFill>
                  <a:srgbClr val="726B79"/>
                </a:solidFill>
                <a:latin typeface="Arial"/>
                <a:cs typeface="Arial"/>
              </a:rPr>
              <a:t>akedbetwee</a:t>
            </a:r>
            <a:r>
              <a:rPr sz="700" spc="-30" dirty="0">
                <a:solidFill>
                  <a:srgbClr val="5E4D75"/>
                </a:solidFill>
                <a:latin typeface="Arial"/>
                <a:cs typeface="Arial"/>
              </a:rPr>
              <a:t>n</a:t>
            </a:r>
            <a:r>
              <a:rPr sz="700" spc="-75" dirty="0">
                <a:solidFill>
                  <a:srgbClr val="5E4D75"/>
                </a:solidFill>
                <a:latin typeface="Arial"/>
                <a:cs typeface="Arial"/>
              </a:rPr>
              <a:t> </a:t>
            </a:r>
            <a:r>
              <a:rPr sz="700" spc="-20" dirty="0">
                <a:solidFill>
                  <a:srgbClr val="726B79"/>
                </a:solidFill>
                <a:latin typeface="Arial"/>
                <a:cs typeface="Arial"/>
              </a:rPr>
              <a:t>t</a:t>
            </a:r>
            <a:r>
              <a:rPr sz="700" spc="-20" dirty="0">
                <a:solidFill>
                  <a:srgbClr val="5E4D75"/>
                </a:solidFill>
                <a:latin typeface="Arial"/>
                <a:cs typeface="Arial"/>
              </a:rPr>
              <a:t>h</a:t>
            </a:r>
            <a:r>
              <a:rPr sz="700" spc="-20" dirty="0">
                <a:solidFill>
                  <a:srgbClr val="726B79"/>
                </a:solidFill>
                <a:latin typeface="Arial"/>
                <a:cs typeface="Arial"/>
              </a:rPr>
              <a:t>e</a:t>
            </a:r>
            <a:r>
              <a:rPr sz="700" spc="-100" dirty="0">
                <a:solidFill>
                  <a:srgbClr val="726B79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726B79"/>
                </a:solidFill>
                <a:latin typeface="Arial"/>
                <a:cs typeface="Arial"/>
              </a:rPr>
              <a:t>twoskywa</a:t>
            </a:r>
            <a:r>
              <a:rPr sz="700" spc="-10" dirty="0">
                <a:solidFill>
                  <a:srgbClr val="823162"/>
                </a:solidFill>
                <a:latin typeface="Arial"/>
                <a:cs typeface="Arial"/>
              </a:rPr>
              <a:t>l</a:t>
            </a:r>
            <a:r>
              <a:rPr sz="700" spc="-10" dirty="0">
                <a:solidFill>
                  <a:srgbClr val="726B79"/>
                </a:solidFill>
                <a:latin typeface="Arial"/>
                <a:cs typeface="Arial"/>
              </a:rPr>
              <a:t>kso</a:t>
            </a:r>
            <a:r>
              <a:rPr sz="700" spc="-10" dirty="0">
                <a:solidFill>
                  <a:srgbClr val="3D5685"/>
                </a:solidFill>
                <a:latin typeface="Arial"/>
                <a:cs typeface="Arial"/>
              </a:rPr>
              <a:t>r</a:t>
            </a:r>
            <a:r>
              <a:rPr sz="700" spc="-75" dirty="0">
                <a:solidFill>
                  <a:srgbClr val="3D5685"/>
                </a:solidFill>
                <a:latin typeface="Arial"/>
                <a:cs typeface="Arial"/>
              </a:rPr>
              <a:t> </a:t>
            </a:r>
            <a:r>
              <a:rPr sz="700" spc="-30" dirty="0">
                <a:solidFill>
                  <a:srgbClr val="726B79"/>
                </a:solidFill>
                <a:latin typeface="Arial"/>
                <a:cs typeface="Arial"/>
              </a:rPr>
              <a:t>under</a:t>
            </a:r>
            <a:r>
              <a:rPr sz="700" spc="-55" dirty="0">
                <a:solidFill>
                  <a:srgbClr val="726B79"/>
                </a:solidFill>
                <a:latin typeface="Arial"/>
                <a:cs typeface="Arial"/>
              </a:rPr>
              <a:t> </a:t>
            </a:r>
            <a:r>
              <a:rPr sz="700" spc="-15" dirty="0">
                <a:solidFill>
                  <a:srgbClr val="726B79"/>
                </a:solidFill>
                <a:latin typeface="Arial"/>
                <a:cs typeface="Arial"/>
              </a:rPr>
              <a:t>the</a:t>
            </a:r>
            <a:r>
              <a:rPr sz="700" spc="-15" dirty="0">
                <a:solidFill>
                  <a:srgbClr val="5E4D75"/>
                </a:solidFill>
                <a:latin typeface="Arial"/>
                <a:cs typeface="Arial"/>
              </a:rPr>
              <a:t>m </a:t>
            </a:r>
            <a:r>
              <a:rPr sz="700" spc="15" dirty="0">
                <a:solidFill>
                  <a:srgbClr val="5E4D75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726B79"/>
                </a:solidFill>
                <a:latin typeface="Arial"/>
                <a:cs typeface="Arial"/>
              </a:rPr>
              <a:t>bot</a:t>
            </a:r>
            <a:r>
              <a:rPr sz="650" dirty="0">
                <a:solidFill>
                  <a:srgbClr val="5E4D75"/>
                </a:solidFill>
                <a:latin typeface="Arial"/>
                <a:cs typeface="Arial"/>
              </a:rPr>
              <a:t>h</a:t>
            </a:r>
            <a:r>
              <a:rPr sz="650" dirty="0">
                <a:solidFill>
                  <a:srgbClr val="726B79"/>
                </a:solidFill>
                <a:latin typeface="Arial"/>
                <a:cs typeface="Arial"/>
              </a:rPr>
              <a:t>. </a:t>
            </a:r>
            <a:r>
              <a:rPr sz="650" spc="-25" dirty="0">
                <a:solidFill>
                  <a:srgbClr val="726B79"/>
                </a:solidFill>
                <a:latin typeface="Arial"/>
                <a:cs typeface="Arial"/>
              </a:rPr>
              <a:t>So</a:t>
            </a:r>
            <a:r>
              <a:rPr sz="650" spc="-25" dirty="0">
                <a:solidFill>
                  <a:srgbClr val="5E4D75"/>
                </a:solidFill>
                <a:latin typeface="Arial"/>
                <a:cs typeface="Arial"/>
              </a:rPr>
              <a:t>m</a:t>
            </a:r>
            <a:r>
              <a:rPr sz="650" spc="-25" dirty="0">
                <a:solidFill>
                  <a:srgbClr val="726B79"/>
                </a:solidFill>
                <a:latin typeface="Arial"/>
                <a:cs typeface="Arial"/>
              </a:rPr>
              <a:t>e </a:t>
            </a:r>
            <a:r>
              <a:rPr sz="650" spc="10" dirty="0">
                <a:solidFill>
                  <a:srgbClr val="726B79"/>
                </a:solidFill>
                <a:latin typeface="Arial"/>
                <a:cs typeface="Arial"/>
              </a:rPr>
              <a:t>s</a:t>
            </a:r>
            <a:r>
              <a:rPr sz="650" spc="10" dirty="0">
                <a:solidFill>
                  <a:srgbClr val="79496B"/>
                </a:solidFill>
                <a:latin typeface="Arial"/>
                <a:cs typeface="Arial"/>
              </a:rPr>
              <a:t>u</a:t>
            </a:r>
            <a:r>
              <a:rPr sz="650" spc="10" dirty="0">
                <a:solidFill>
                  <a:srgbClr val="726B79"/>
                </a:solidFill>
                <a:latin typeface="Arial"/>
                <a:cs typeface="Arial"/>
              </a:rPr>
              <a:t>rvived</a:t>
            </a:r>
            <a:r>
              <a:rPr sz="650" spc="10" dirty="0">
                <a:solidFill>
                  <a:srgbClr val="89878C"/>
                </a:solidFill>
                <a:latin typeface="Arial"/>
                <a:cs typeface="Arial"/>
              </a:rPr>
              <a:t>i</a:t>
            </a:r>
            <a:r>
              <a:rPr sz="650" spc="10" dirty="0">
                <a:solidFill>
                  <a:srgbClr val="5E4D75"/>
                </a:solidFill>
                <a:latin typeface="Arial"/>
                <a:cs typeface="Arial"/>
              </a:rPr>
              <a:t>n </a:t>
            </a:r>
            <a:r>
              <a:rPr sz="650" spc="-10" dirty="0">
                <a:solidFill>
                  <a:srgbClr val="726B79"/>
                </a:solidFill>
                <a:latin typeface="Arial"/>
                <a:cs typeface="Arial"/>
              </a:rPr>
              <a:t>a</a:t>
            </a:r>
            <a:r>
              <a:rPr sz="650" spc="-10" dirty="0">
                <a:solidFill>
                  <a:srgbClr val="89878C"/>
                </a:solidFill>
                <a:latin typeface="Arial"/>
                <a:cs typeface="Arial"/>
              </a:rPr>
              <a:t>i</a:t>
            </a:r>
            <a:r>
              <a:rPr sz="650" spc="-10" dirty="0">
                <a:solidFill>
                  <a:srgbClr val="3D5685"/>
                </a:solidFill>
                <a:latin typeface="Arial"/>
                <a:cs typeface="Arial"/>
              </a:rPr>
              <a:t>r</a:t>
            </a:r>
            <a:r>
              <a:rPr sz="650" spc="-95" dirty="0">
                <a:solidFill>
                  <a:srgbClr val="3D5685"/>
                </a:solidFill>
                <a:latin typeface="Arial"/>
                <a:cs typeface="Arial"/>
              </a:rPr>
              <a:t> </a:t>
            </a:r>
            <a:r>
              <a:rPr sz="650" spc="-25" dirty="0">
                <a:solidFill>
                  <a:srgbClr val="5E4D75"/>
                </a:solidFill>
                <a:latin typeface="Arial"/>
                <a:cs typeface="Arial"/>
              </a:rPr>
              <a:t>p</a:t>
            </a:r>
            <a:r>
              <a:rPr sz="650" spc="-25" dirty="0">
                <a:solidFill>
                  <a:srgbClr val="726B79"/>
                </a:solidFill>
                <a:latin typeface="Arial"/>
                <a:cs typeface="Arial"/>
              </a:rPr>
              <a:t>o</a:t>
            </a:r>
            <a:r>
              <a:rPr sz="650" spc="-25" dirty="0">
                <a:solidFill>
                  <a:srgbClr val="5E4D75"/>
                </a:solidFill>
                <a:latin typeface="Arial"/>
                <a:cs typeface="Arial"/>
              </a:rPr>
              <a:t>c</a:t>
            </a:r>
            <a:r>
              <a:rPr sz="650" spc="-25" dirty="0">
                <a:solidFill>
                  <a:srgbClr val="79496B"/>
                </a:solidFill>
                <a:latin typeface="Arial"/>
                <a:cs typeface="Arial"/>
              </a:rPr>
              <a:t>k</a:t>
            </a:r>
            <a:r>
              <a:rPr sz="650" spc="-25" dirty="0">
                <a:solidFill>
                  <a:srgbClr val="726B79"/>
                </a:solidFill>
                <a:latin typeface="Arial"/>
                <a:cs typeface="Arial"/>
              </a:rPr>
              <a:t>ets</a:t>
            </a:r>
            <a:r>
              <a:rPr sz="650" spc="-25" dirty="0">
                <a:solidFill>
                  <a:srgbClr val="5E4D75"/>
                </a:solidFill>
                <a:latin typeface="Arial"/>
                <a:cs typeface="Arial"/>
              </a:rPr>
              <a:t>c</a:t>
            </a:r>
            <a:r>
              <a:rPr sz="650" spc="-25" dirty="0">
                <a:solidFill>
                  <a:srgbClr val="79496B"/>
                </a:solidFill>
                <a:latin typeface="Arial"/>
                <a:cs typeface="Arial"/>
              </a:rPr>
              <a:t>r</a:t>
            </a:r>
            <a:r>
              <a:rPr sz="650" spc="-25" dirty="0">
                <a:solidFill>
                  <a:srgbClr val="726B79"/>
                </a:solidFill>
                <a:latin typeface="Arial"/>
                <a:cs typeface="Arial"/>
              </a:rPr>
              <a:t>ea</a:t>
            </a:r>
            <a:r>
              <a:rPr sz="650" spc="-25" dirty="0">
                <a:solidFill>
                  <a:srgbClr val="496D95"/>
                </a:solidFill>
                <a:latin typeface="Arial"/>
                <a:cs typeface="Arial"/>
              </a:rPr>
              <a:t>t</a:t>
            </a:r>
            <a:r>
              <a:rPr sz="650" spc="-25" dirty="0">
                <a:solidFill>
                  <a:srgbClr val="726B79"/>
                </a:solidFill>
                <a:latin typeface="Arial"/>
                <a:cs typeface="Arial"/>
              </a:rPr>
              <a:t>ed</a:t>
            </a:r>
            <a:r>
              <a:rPr sz="600" i="1" spc="-25" dirty="0">
                <a:solidFill>
                  <a:srgbClr val="726B79"/>
                </a:solidFill>
                <a:latin typeface="Arial"/>
                <a:cs typeface="Arial"/>
              </a:rPr>
              <a:t>1:&gt;J </a:t>
            </a:r>
            <a:r>
              <a:rPr sz="650" spc="5" dirty="0">
                <a:solidFill>
                  <a:srgbClr val="5E4D75"/>
                </a:solidFill>
                <a:latin typeface="Arial"/>
                <a:cs typeface="Arial"/>
              </a:rPr>
              <a:t>t</a:t>
            </a:r>
            <a:r>
              <a:rPr sz="650" spc="5" dirty="0">
                <a:solidFill>
                  <a:srgbClr val="726B79"/>
                </a:solidFill>
                <a:latin typeface="Arial"/>
                <a:cs typeface="Arial"/>
              </a:rPr>
              <a:t>he</a:t>
            </a:r>
            <a:endParaRPr sz="650">
              <a:latin typeface="Arial"/>
              <a:cs typeface="Arial"/>
            </a:endParaRPr>
          </a:p>
          <a:p>
            <a:pPr marR="42545" algn="r">
              <a:lnSpc>
                <a:spcPts val="730"/>
              </a:lnSpc>
            </a:pPr>
            <a:r>
              <a:rPr sz="650" spc="-135" dirty="0">
                <a:solidFill>
                  <a:srgbClr val="496D95"/>
                </a:solidFill>
                <a:latin typeface="Arial"/>
                <a:cs typeface="Arial"/>
              </a:rPr>
              <a:t>1</a:t>
            </a:r>
            <a:r>
              <a:rPr sz="650" spc="35" dirty="0">
                <a:solidFill>
                  <a:srgbClr val="726B79"/>
                </a:solidFill>
                <a:latin typeface="Arial"/>
                <a:cs typeface="Arial"/>
              </a:rPr>
              <a:t>6</a:t>
            </a:r>
            <a:r>
              <a:rPr sz="650" spc="-25" dirty="0">
                <a:solidFill>
                  <a:srgbClr val="726B79"/>
                </a:solidFill>
                <a:latin typeface="Arial"/>
                <a:cs typeface="Arial"/>
              </a:rPr>
              <a:t>·</a:t>
            </a:r>
            <a:r>
              <a:rPr sz="650" spc="25" dirty="0">
                <a:solidFill>
                  <a:srgbClr val="823162"/>
                </a:solidFill>
                <a:latin typeface="Arial"/>
                <a:cs typeface="Arial"/>
              </a:rPr>
              <a:t>i</a:t>
            </a:r>
            <a:r>
              <a:rPr sz="650" spc="-45" dirty="0">
                <a:solidFill>
                  <a:srgbClr val="5E4D75"/>
                </a:solidFill>
                <a:latin typeface="Arial"/>
                <a:cs typeface="Arial"/>
              </a:rPr>
              <a:t>n</a:t>
            </a:r>
            <a:r>
              <a:rPr sz="650" spc="30" dirty="0">
                <a:solidFill>
                  <a:srgbClr val="726B79"/>
                </a:solidFill>
                <a:latin typeface="Arial"/>
                <a:cs typeface="Arial"/>
              </a:rPr>
              <a:t>c</a:t>
            </a:r>
            <a:r>
              <a:rPr sz="650" spc="75" dirty="0">
                <a:solidFill>
                  <a:srgbClr val="726B79"/>
                </a:solidFill>
                <a:latin typeface="Arial"/>
                <a:cs typeface="Arial"/>
              </a:rPr>
              <a:t>h</a:t>
            </a:r>
            <a:r>
              <a:rPr sz="650" spc="-45" dirty="0">
                <a:solidFill>
                  <a:srgbClr val="726B79"/>
                </a:solidFill>
                <a:latin typeface="Arial"/>
                <a:cs typeface="Arial"/>
              </a:rPr>
              <a:t>s</a:t>
            </a:r>
            <a:r>
              <a:rPr sz="650" dirty="0">
                <a:solidFill>
                  <a:srgbClr val="79496B"/>
                </a:solidFill>
                <a:latin typeface="Arial"/>
                <a:cs typeface="Arial"/>
              </a:rPr>
              <a:t>u</a:t>
            </a:r>
            <a:r>
              <a:rPr sz="650" spc="30" dirty="0">
                <a:solidFill>
                  <a:srgbClr val="726B79"/>
                </a:solidFill>
                <a:latin typeface="Arial"/>
                <a:cs typeface="Arial"/>
              </a:rPr>
              <a:t>ppor</a:t>
            </a:r>
            <a:r>
              <a:rPr sz="650" spc="-90" dirty="0">
                <a:solidFill>
                  <a:srgbClr val="726B79"/>
                </a:solidFill>
                <a:latin typeface="Arial"/>
                <a:cs typeface="Arial"/>
              </a:rPr>
              <a:t>t</a:t>
            </a:r>
            <a:r>
              <a:rPr sz="650" spc="30" dirty="0">
                <a:solidFill>
                  <a:srgbClr val="315EA3"/>
                </a:solidFill>
                <a:latin typeface="Arial"/>
                <a:cs typeface="Arial"/>
              </a:rPr>
              <a:t>i</a:t>
            </a:r>
            <a:r>
              <a:rPr sz="650" spc="40" dirty="0">
                <a:solidFill>
                  <a:srgbClr val="726B79"/>
                </a:solidFill>
                <a:latin typeface="Arial"/>
                <a:cs typeface="Arial"/>
              </a:rPr>
              <a:t>n</a:t>
            </a:r>
            <a:r>
              <a:rPr sz="650" spc="80" dirty="0">
                <a:solidFill>
                  <a:srgbClr val="726B79"/>
                </a:solidFill>
                <a:latin typeface="Arial"/>
                <a:cs typeface="Arial"/>
              </a:rPr>
              <a:t>g</a:t>
            </a:r>
            <a:r>
              <a:rPr sz="650" dirty="0">
                <a:solidFill>
                  <a:srgbClr val="89878C"/>
                </a:solidFill>
                <a:latin typeface="Arial"/>
                <a:cs typeface="Arial"/>
              </a:rPr>
              <a:t>l</a:t>
            </a:r>
            <a:r>
              <a:rPr sz="650" spc="25" dirty="0">
                <a:solidFill>
                  <a:srgbClr val="726B79"/>
                </a:solidFill>
                <a:latin typeface="Arial"/>
                <a:cs typeface="Arial"/>
              </a:rPr>
              <a:t>·</a:t>
            </a:r>
            <a:r>
              <a:rPr sz="650" spc="-10" dirty="0">
                <a:solidFill>
                  <a:srgbClr val="726B79"/>
                </a:solidFill>
                <a:latin typeface="Arial"/>
                <a:cs typeface="Arial"/>
              </a:rPr>
              <a:t>b</a:t>
            </a:r>
            <a:r>
              <a:rPr sz="650" spc="25" dirty="0">
                <a:solidFill>
                  <a:srgbClr val="726B79"/>
                </a:solidFill>
                <a:latin typeface="Arial"/>
                <a:cs typeface="Arial"/>
              </a:rPr>
              <a:t>e</a:t>
            </a:r>
            <a:r>
              <a:rPr sz="650" spc="-100" dirty="0">
                <a:solidFill>
                  <a:srgbClr val="726B79"/>
                </a:solidFill>
                <a:latin typeface="Arial"/>
                <a:cs typeface="Arial"/>
              </a:rPr>
              <a:t>a</a:t>
            </a:r>
            <a:r>
              <a:rPr sz="650" spc="-35" dirty="0">
                <a:solidFill>
                  <a:srgbClr val="5E4D75"/>
                </a:solidFill>
                <a:latin typeface="Arial"/>
                <a:cs typeface="Arial"/>
              </a:rPr>
              <a:t>m</a:t>
            </a:r>
            <a:r>
              <a:rPr sz="650" spc="-65" dirty="0">
                <a:solidFill>
                  <a:srgbClr val="726B79"/>
                </a:solidFill>
                <a:latin typeface="Arial"/>
                <a:cs typeface="Arial"/>
              </a:rPr>
              <a:t>s</a:t>
            </a:r>
            <a:r>
              <a:rPr sz="650" spc="10" dirty="0">
                <a:solidFill>
                  <a:srgbClr val="5B235B"/>
                </a:solidFill>
                <a:latin typeface="Arial"/>
                <a:cs typeface="Arial"/>
              </a:rPr>
              <a:t>.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13889" y="5259306"/>
            <a:ext cx="20891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spc="-175" dirty="0">
                <a:solidFill>
                  <a:srgbClr val="A37E46"/>
                </a:solidFill>
                <a:latin typeface="Courier New"/>
                <a:cs typeface="Courier New"/>
              </a:rPr>
              <a:t>•</a:t>
            </a:r>
            <a:r>
              <a:rPr sz="1300" spc="50" dirty="0">
                <a:solidFill>
                  <a:srgbClr val="897038"/>
                </a:solidFill>
                <a:latin typeface="Courier New"/>
                <a:cs typeface="Courier New"/>
              </a:rPr>
              <a:t>•</a:t>
            </a:r>
            <a:endParaRPr sz="130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57713" y="5410200"/>
            <a:ext cx="396875" cy="10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spc="25" dirty="0">
                <a:solidFill>
                  <a:srgbClr val="54647E"/>
                </a:solidFill>
                <a:latin typeface="Arial"/>
                <a:cs typeface="Arial"/>
              </a:rPr>
              <a:t>E</a:t>
            </a:r>
            <a:r>
              <a:rPr sz="600" spc="-110" dirty="0">
                <a:solidFill>
                  <a:srgbClr val="54647E"/>
                </a:solidFill>
                <a:latin typeface="Arial"/>
                <a:cs typeface="Arial"/>
              </a:rPr>
              <a:t>m</a:t>
            </a:r>
            <a:r>
              <a:rPr sz="600" spc="20" dirty="0">
                <a:solidFill>
                  <a:srgbClr val="726B79"/>
                </a:solidFill>
                <a:latin typeface="Arial"/>
                <a:cs typeface="Arial"/>
              </a:rPr>
              <a:t>erg</a:t>
            </a:r>
            <a:r>
              <a:rPr sz="600" spc="-125" dirty="0">
                <a:solidFill>
                  <a:srgbClr val="726B79"/>
                </a:solidFill>
                <a:latin typeface="Arial"/>
                <a:cs typeface="Arial"/>
              </a:rPr>
              <a:t>e</a:t>
            </a:r>
            <a:r>
              <a:rPr sz="600" spc="-20" dirty="0">
                <a:solidFill>
                  <a:srgbClr val="79496B"/>
                </a:solidFill>
                <a:latin typeface="Arial"/>
                <a:cs typeface="Arial"/>
              </a:rPr>
              <a:t>n</a:t>
            </a:r>
            <a:r>
              <a:rPr sz="600" spc="20" dirty="0">
                <a:solidFill>
                  <a:srgbClr val="726B79"/>
                </a:solidFill>
                <a:latin typeface="Arial"/>
                <a:cs typeface="Arial"/>
              </a:rPr>
              <a:t>cy</a:t>
            </a:r>
            <a:endParaRPr sz="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63111" y="5482741"/>
            <a:ext cx="467359" cy="121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75" dirty="0">
                <a:solidFill>
                  <a:srgbClr val="3D5685"/>
                </a:solidFill>
                <a:latin typeface="Times New Roman"/>
                <a:cs typeface="Times New Roman"/>
              </a:rPr>
              <a:t>r</a:t>
            </a:r>
            <a:r>
              <a:rPr sz="700" spc="-60" dirty="0">
                <a:solidFill>
                  <a:srgbClr val="726B79"/>
                </a:solidFill>
                <a:latin typeface="Times New Roman"/>
                <a:cs typeface="Times New Roman"/>
              </a:rPr>
              <a:t>e-</a:t>
            </a:r>
            <a:r>
              <a:rPr sz="700" spc="-130" dirty="0">
                <a:solidFill>
                  <a:srgbClr val="726B79"/>
                </a:solidFill>
                <a:latin typeface="Times New Roman"/>
                <a:cs typeface="Times New Roman"/>
              </a:rPr>
              <a:t>s</a:t>
            </a:r>
            <a:r>
              <a:rPr sz="700" spc="10" dirty="0">
                <a:solidFill>
                  <a:srgbClr val="726B79"/>
                </a:solidFill>
                <a:latin typeface="Times New Roman"/>
                <a:cs typeface="Times New Roman"/>
              </a:rPr>
              <a:t>cu</a:t>
            </a:r>
            <a:r>
              <a:rPr sz="700" spc="60" dirty="0">
                <a:solidFill>
                  <a:srgbClr val="726B79"/>
                </a:solidFill>
                <a:latin typeface="Times New Roman"/>
                <a:cs typeface="Times New Roman"/>
              </a:rPr>
              <a:t>e</a:t>
            </a:r>
            <a:r>
              <a:rPr sz="700" spc="10" dirty="0">
                <a:solidFill>
                  <a:srgbClr val="726B79"/>
                </a:solidFill>
                <a:latin typeface="Times New Roman"/>
                <a:cs typeface="Times New Roman"/>
              </a:rPr>
              <a:t>be</a:t>
            </a:r>
            <a:r>
              <a:rPr sz="700" spc="-95" dirty="0">
                <a:solidFill>
                  <a:srgbClr val="726B79"/>
                </a:solidFill>
                <a:latin typeface="Times New Roman"/>
                <a:cs typeface="Times New Roman"/>
              </a:rPr>
              <a:t>g</a:t>
            </a:r>
            <a:r>
              <a:rPr sz="700" spc="70" dirty="0">
                <a:solidFill>
                  <a:srgbClr val="5E4D75"/>
                </a:solidFill>
                <a:latin typeface="Times New Roman"/>
                <a:cs typeface="Times New Roman"/>
              </a:rPr>
              <a:t>a</a:t>
            </a:r>
            <a:r>
              <a:rPr sz="700" spc="15" dirty="0">
                <a:solidFill>
                  <a:srgbClr val="89878C"/>
                </a:solidFill>
                <a:latin typeface="Times New Roman"/>
                <a:cs typeface="Times New Roman"/>
              </a:rPr>
              <a:t>n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52872" y="5587156"/>
            <a:ext cx="594360" cy="4260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25" marR="17145" indent="-3810">
              <a:lnSpc>
                <a:spcPts val="610"/>
              </a:lnSpc>
            </a:pPr>
            <a:r>
              <a:rPr sz="600" spc="-10" dirty="0">
                <a:solidFill>
                  <a:srgbClr val="726B79"/>
                </a:solidFill>
                <a:latin typeface="Arial"/>
                <a:cs typeface="Arial"/>
              </a:rPr>
              <a:t>im</a:t>
            </a:r>
            <a:r>
              <a:rPr sz="600" spc="-10" dirty="0">
                <a:solidFill>
                  <a:srgbClr val="5E4D75"/>
                </a:solidFill>
                <a:latin typeface="Arial"/>
                <a:cs typeface="Arial"/>
              </a:rPr>
              <a:t>m</a:t>
            </a:r>
            <a:r>
              <a:rPr sz="600" spc="-10" dirty="0">
                <a:solidFill>
                  <a:srgbClr val="726B79"/>
                </a:solidFill>
                <a:latin typeface="Arial"/>
                <a:cs typeface="Arial"/>
              </a:rPr>
              <a:t>edia</a:t>
            </a:r>
            <a:r>
              <a:rPr sz="600" spc="-10" dirty="0">
                <a:solidFill>
                  <a:srgbClr val="5E4D75"/>
                </a:solidFill>
                <a:latin typeface="Arial"/>
                <a:cs typeface="Arial"/>
              </a:rPr>
              <a:t>t</a:t>
            </a:r>
            <a:r>
              <a:rPr sz="600" spc="-10" dirty="0">
                <a:solidFill>
                  <a:srgbClr val="726B79"/>
                </a:solidFill>
                <a:latin typeface="Arial"/>
                <a:cs typeface="Arial"/>
              </a:rPr>
              <a:t>ely</a:t>
            </a:r>
            <a:r>
              <a:rPr sz="600" spc="-10" dirty="0">
                <a:solidFill>
                  <a:srgbClr val="5291B8"/>
                </a:solidFill>
                <a:latin typeface="Arial"/>
                <a:cs typeface="Arial"/>
              </a:rPr>
              <a:t>.</a:t>
            </a:r>
            <a:r>
              <a:rPr sz="600" spc="-135" dirty="0">
                <a:solidFill>
                  <a:srgbClr val="5291B8"/>
                </a:solidFill>
                <a:latin typeface="Arial"/>
                <a:cs typeface="Arial"/>
              </a:rPr>
              <a:t> </a:t>
            </a:r>
            <a:r>
              <a:rPr sz="600" spc="-15" dirty="0">
                <a:solidFill>
                  <a:srgbClr val="726B79"/>
                </a:solidFill>
                <a:latin typeface="Arial"/>
                <a:cs typeface="Arial"/>
              </a:rPr>
              <a:t>a</a:t>
            </a:r>
            <a:r>
              <a:rPr sz="600" spc="-15" dirty="0">
                <a:solidFill>
                  <a:srgbClr val="79496B"/>
                </a:solidFill>
                <a:latin typeface="Arial"/>
                <a:cs typeface="Arial"/>
              </a:rPr>
              <a:t>n</a:t>
            </a:r>
            <a:r>
              <a:rPr sz="600" spc="-15" dirty="0">
                <a:solidFill>
                  <a:srgbClr val="726B79"/>
                </a:solidFill>
                <a:latin typeface="Arial"/>
                <a:cs typeface="Arial"/>
              </a:rPr>
              <a:t>d  </a:t>
            </a:r>
            <a:r>
              <a:rPr sz="600" spc="-5" dirty="0">
                <a:solidFill>
                  <a:srgbClr val="5E4D75"/>
                </a:solidFill>
                <a:latin typeface="Arial"/>
                <a:cs typeface="Arial"/>
              </a:rPr>
              <a:t>t</a:t>
            </a:r>
            <a:r>
              <a:rPr sz="600" spc="-5" dirty="0">
                <a:solidFill>
                  <a:srgbClr val="79496B"/>
                </a:solidFill>
                <a:latin typeface="Arial"/>
                <a:cs typeface="Arial"/>
              </a:rPr>
              <a:t>h</a:t>
            </a:r>
            <a:r>
              <a:rPr sz="600" spc="-5" dirty="0">
                <a:solidFill>
                  <a:srgbClr val="726B79"/>
                </a:solidFill>
                <a:latin typeface="Arial"/>
                <a:cs typeface="Arial"/>
              </a:rPr>
              <a:t>e</a:t>
            </a:r>
            <a:r>
              <a:rPr sz="600" spc="-95" dirty="0">
                <a:solidFill>
                  <a:srgbClr val="726B79"/>
                </a:solidFill>
                <a:latin typeface="Arial"/>
                <a:cs typeface="Arial"/>
              </a:rPr>
              <a:t> </a:t>
            </a:r>
            <a:r>
              <a:rPr sz="600" spc="-35" dirty="0">
                <a:solidFill>
                  <a:srgbClr val="726B79"/>
                </a:solidFill>
                <a:latin typeface="Arial"/>
                <a:cs typeface="Arial"/>
              </a:rPr>
              <a:t>sea</a:t>
            </a:r>
            <a:r>
              <a:rPr sz="600" spc="-35" dirty="0">
                <a:solidFill>
                  <a:srgbClr val="496D95"/>
                </a:solidFill>
                <a:latin typeface="Arial"/>
                <a:cs typeface="Arial"/>
              </a:rPr>
              <a:t>r</a:t>
            </a:r>
            <a:r>
              <a:rPr sz="600" spc="-35" dirty="0">
                <a:solidFill>
                  <a:srgbClr val="726B79"/>
                </a:solidFill>
                <a:latin typeface="Arial"/>
                <a:cs typeface="Arial"/>
              </a:rPr>
              <a:t>c</a:t>
            </a:r>
            <a:r>
              <a:rPr sz="600" spc="-35" dirty="0">
                <a:solidFill>
                  <a:srgbClr val="496D95"/>
                </a:solidFill>
                <a:latin typeface="Arial"/>
                <a:cs typeface="Arial"/>
              </a:rPr>
              <a:t>h</a:t>
            </a:r>
            <a:endParaRPr sz="600">
              <a:latin typeface="Arial"/>
              <a:cs typeface="Arial"/>
            </a:endParaRPr>
          </a:p>
          <a:p>
            <a:pPr marL="22860">
              <a:lnSpc>
                <a:spcPts val="565"/>
              </a:lnSpc>
            </a:pPr>
            <a:r>
              <a:rPr sz="600" spc="-25" dirty="0">
                <a:solidFill>
                  <a:srgbClr val="726B79"/>
                </a:solidFill>
                <a:latin typeface="Arial"/>
                <a:cs typeface="Arial"/>
              </a:rPr>
              <a:t>fo</a:t>
            </a:r>
            <a:r>
              <a:rPr sz="600" spc="-25" dirty="0">
                <a:solidFill>
                  <a:srgbClr val="79496B"/>
                </a:solidFill>
                <a:latin typeface="Arial"/>
                <a:cs typeface="Arial"/>
              </a:rPr>
              <a:t>r</a:t>
            </a:r>
            <a:r>
              <a:rPr sz="600" spc="-40" dirty="0">
                <a:solidFill>
                  <a:srgbClr val="79496B"/>
                </a:solidFill>
                <a:latin typeface="Arial"/>
                <a:cs typeface="Arial"/>
              </a:rPr>
              <a:t> </a:t>
            </a:r>
            <a:r>
              <a:rPr sz="600" spc="-25" dirty="0">
                <a:solidFill>
                  <a:srgbClr val="726B79"/>
                </a:solidFill>
                <a:latin typeface="Arial"/>
                <a:cs typeface="Arial"/>
              </a:rPr>
              <a:t>s</a:t>
            </a:r>
            <a:r>
              <a:rPr sz="600" spc="-25" dirty="0">
                <a:solidFill>
                  <a:srgbClr val="5E4D75"/>
                </a:solidFill>
                <a:latin typeface="Arial"/>
                <a:cs typeface="Arial"/>
              </a:rPr>
              <a:t>u</a:t>
            </a:r>
            <a:r>
              <a:rPr sz="600" spc="-25" dirty="0">
                <a:solidFill>
                  <a:srgbClr val="726B79"/>
                </a:solidFill>
                <a:latin typeface="Arial"/>
                <a:cs typeface="Arial"/>
              </a:rPr>
              <a:t>rvivors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705"/>
              </a:lnSpc>
            </a:pPr>
            <a:r>
              <a:rPr sz="700" spc="-25" dirty="0">
                <a:solidFill>
                  <a:srgbClr val="726B79"/>
                </a:solidFill>
                <a:latin typeface="Times New Roman"/>
                <a:cs typeface="Times New Roman"/>
              </a:rPr>
              <a:t>cont</a:t>
            </a:r>
            <a:r>
              <a:rPr sz="700" spc="-25" dirty="0">
                <a:solidFill>
                  <a:srgbClr val="893B7E"/>
                </a:solidFill>
                <a:latin typeface="Times New Roman"/>
                <a:cs typeface="Times New Roman"/>
              </a:rPr>
              <a:t>i</a:t>
            </a:r>
            <a:r>
              <a:rPr sz="700" spc="-25" dirty="0">
                <a:solidFill>
                  <a:srgbClr val="89878C"/>
                </a:solidFill>
                <a:latin typeface="Times New Roman"/>
                <a:cs typeface="Times New Roman"/>
              </a:rPr>
              <a:t>nu</a:t>
            </a:r>
            <a:r>
              <a:rPr sz="700" spc="-25" dirty="0">
                <a:solidFill>
                  <a:srgbClr val="726B79"/>
                </a:solidFill>
                <a:latin typeface="Times New Roman"/>
                <a:cs typeface="Times New Roman"/>
              </a:rPr>
              <a:t>ed</a:t>
            </a:r>
            <a:r>
              <a:rPr sz="700" spc="-135" dirty="0">
                <a:solidFill>
                  <a:srgbClr val="726B79"/>
                </a:solidFill>
                <a:latin typeface="Times New Roman"/>
                <a:cs typeface="Times New Roman"/>
              </a:rPr>
              <a:t> </a:t>
            </a:r>
            <a:r>
              <a:rPr sz="700" spc="-10" dirty="0">
                <a:solidFill>
                  <a:srgbClr val="726B79"/>
                </a:solidFill>
                <a:latin typeface="Times New Roman"/>
                <a:cs typeface="Times New Roman"/>
              </a:rPr>
              <a:t>we</a:t>
            </a:r>
            <a:r>
              <a:rPr sz="700" spc="-10" dirty="0">
                <a:solidFill>
                  <a:srgbClr val="89878C"/>
                </a:solidFill>
                <a:latin typeface="Times New Roman"/>
                <a:cs typeface="Times New Roman"/>
              </a:rPr>
              <a:t>ll</a:t>
            </a:r>
            <a:endParaRPr sz="700">
              <a:latin typeface="Times New Roman"/>
              <a:cs typeface="Times New Roman"/>
            </a:endParaRPr>
          </a:p>
          <a:p>
            <a:pPr marL="18415">
              <a:lnSpc>
                <a:spcPts val="750"/>
              </a:lnSpc>
            </a:pPr>
            <a:r>
              <a:rPr sz="600" spc="-5" dirty="0">
                <a:solidFill>
                  <a:srgbClr val="3D82B5"/>
                </a:solidFill>
                <a:latin typeface="Arial"/>
                <a:cs typeface="Arial"/>
              </a:rPr>
              <a:t>i</a:t>
            </a:r>
            <a:r>
              <a:rPr sz="600" spc="-5" dirty="0">
                <a:solidFill>
                  <a:srgbClr val="496D95"/>
                </a:solidFill>
                <a:latin typeface="Arial"/>
                <a:cs typeface="Arial"/>
              </a:rPr>
              <a:t>n</a:t>
            </a:r>
            <a:r>
              <a:rPr sz="600" spc="-5" dirty="0">
                <a:solidFill>
                  <a:srgbClr val="726B79"/>
                </a:solidFill>
                <a:latin typeface="Arial"/>
                <a:cs typeface="Arial"/>
              </a:rPr>
              <a:t>to </a:t>
            </a:r>
            <a:r>
              <a:rPr sz="600" spc="20" dirty="0">
                <a:solidFill>
                  <a:srgbClr val="726B79"/>
                </a:solidFill>
                <a:latin typeface="Arial"/>
                <a:cs typeface="Arial"/>
              </a:rPr>
              <a:t>t</a:t>
            </a:r>
            <a:r>
              <a:rPr sz="600" spc="20" dirty="0">
                <a:solidFill>
                  <a:srgbClr val="496D95"/>
                </a:solidFill>
                <a:latin typeface="Arial"/>
                <a:cs typeface="Arial"/>
              </a:rPr>
              <a:t>h</a:t>
            </a:r>
            <a:r>
              <a:rPr sz="600" spc="20" dirty="0">
                <a:solidFill>
                  <a:srgbClr val="726B79"/>
                </a:solidFill>
                <a:latin typeface="Arial"/>
                <a:cs typeface="Arial"/>
              </a:rPr>
              <a:t>ena </a:t>
            </a:r>
            <a:r>
              <a:rPr sz="600" dirty="0">
                <a:solidFill>
                  <a:srgbClr val="89878C"/>
                </a:solidFill>
                <a:latin typeface="Arial"/>
                <a:cs typeface="Arial"/>
              </a:rPr>
              <a:t>t</a:t>
            </a:r>
            <a:r>
              <a:rPr sz="600" spc="25" dirty="0">
                <a:solidFill>
                  <a:srgbClr val="89878C"/>
                </a:solidFill>
                <a:latin typeface="Arial"/>
                <a:cs typeface="Arial"/>
              </a:rPr>
              <a:t> </a:t>
            </a:r>
            <a:r>
              <a:rPr sz="650" spc="-15" dirty="0">
                <a:solidFill>
                  <a:srgbClr val="726B79"/>
                </a:solidFill>
                <a:latin typeface="Times New Roman"/>
                <a:cs typeface="Times New Roman"/>
              </a:rPr>
              <a:t>day</a:t>
            </a:r>
            <a:r>
              <a:rPr sz="650" spc="-15" dirty="0">
                <a:solidFill>
                  <a:srgbClr val="89878C"/>
                </a:solidFill>
                <a:latin typeface="Times New Roman"/>
                <a:cs typeface="Times New Roman"/>
              </a:rPr>
              <a:t>.</a:t>
            </a:r>
            <a:endParaRPr sz="65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794" y="267017"/>
            <a:ext cx="7342505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0" marR="5080" indent="-1193800">
              <a:lnSpc>
                <a:spcPct val="100000"/>
              </a:lnSpc>
            </a:pPr>
            <a:r>
              <a:rPr sz="3600" u="heavy" spc="-100" dirty="0"/>
              <a:t>HYATT </a:t>
            </a:r>
            <a:r>
              <a:rPr sz="3600" u="heavy" spc="-5" dirty="0"/>
              <a:t>REGENCY </a:t>
            </a:r>
            <a:r>
              <a:rPr sz="3600" u="heavy" spc="-25" dirty="0"/>
              <a:t>HOTEL </a:t>
            </a:r>
            <a:r>
              <a:rPr sz="3600" u="heavy" spc="-5" dirty="0"/>
              <a:t>IN KANSAS </a:t>
            </a:r>
            <a:r>
              <a:rPr sz="3600" u="heavy" dirty="0"/>
              <a:t>CITY  </a:t>
            </a:r>
            <a:r>
              <a:rPr sz="3600" u="heavy" spc="-5" dirty="0"/>
              <a:t>COLLAPSE </a:t>
            </a:r>
            <a:r>
              <a:rPr sz="3600" u="heavy" dirty="0"/>
              <a:t>– A CASE</a:t>
            </a:r>
            <a:r>
              <a:rPr sz="3600" u="heavy" spc="-90" dirty="0"/>
              <a:t> </a:t>
            </a:r>
            <a:r>
              <a:rPr sz="3600" u="heavy" spc="-15" dirty="0"/>
              <a:t>STUDY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5940" y="1633220"/>
            <a:ext cx="8002270" cy="4448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On July </a:t>
            </a:r>
            <a:r>
              <a:rPr sz="2500" spc="-10" dirty="0">
                <a:latin typeface="Calibri"/>
                <a:cs typeface="Calibri"/>
              </a:rPr>
              <a:t>17, 1981, two </a:t>
            </a:r>
            <a:r>
              <a:rPr sz="2500" dirty="0">
                <a:latin typeface="Calibri"/>
                <a:cs typeface="Calibri"/>
              </a:rPr>
              <a:t>suspended </a:t>
            </a:r>
            <a:r>
              <a:rPr sz="2500" spc="-15" dirty="0">
                <a:latin typeface="Calibri"/>
                <a:cs typeface="Calibri"/>
              </a:rPr>
              <a:t>walkways </a:t>
            </a:r>
            <a:r>
              <a:rPr sz="2500" spc="-5" dirty="0">
                <a:latin typeface="Calibri"/>
                <a:cs typeface="Calibri"/>
              </a:rPr>
              <a:t>collapsed </a:t>
            </a:r>
            <a:r>
              <a:rPr sz="2500" dirty="0">
                <a:latin typeface="Calibri"/>
                <a:cs typeface="Calibri"/>
              </a:rPr>
              <a:t>in the  </a:t>
            </a:r>
            <a:r>
              <a:rPr sz="2500" spc="-5" dirty="0">
                <a:latin typeface="Calibri"/>
                <a:cs typeface="Calibri"/>
              </a:rPr>
              <a:t>atrium </a:t>
            </a:r>
            <a:r>
              <a:rPr sz="2500" dirty="0">
                <a:latin typeface="Calibri"/>
                <a:cs typeface="Calibri"/>
              </a:rPr>
              <a:t>of the </a:t>
            </a:r>
            <a:r>
              <a:rPr sz="2500" spc="-20" dirty="0">
                <a:latin typeface="Calibri"/>
                <a:cs typeface="Calibri"/>
              </a:rPr>
              <a:t>Hyatt </a:t>
            </a:r>
            <a:r>
              <a:rPr sz="2500" spc="-10" dirty="0">
                <a:latin typeface="Calibri"/>
                <a:cs typeface="Calibri"/>
              </a:rPr>
              <a:t>Regency </a:t>
            </a:r>
            <a:r>
              <a:rPr sz="2500" spc="-5" dirty="0">
                <a:latin typeface="Calibri"/>
                <a:cs typeface="Calibri"/>
              </a:rPr>
              <a:t>Hotel </a:t>
            </a:r>
            <a:r>
              <a:rPr sz="2500" dirty="0">
                <a:latin typeface="Calibri"/>
                <a:cs typeface="Calibri"/>
              </a:rPr>
              <a:t>in </a:t>
            </a:r>
            <a:r>
              <a:rPr sz="2500" spc="-10" dirty="0">
                <a:latin typeface="Calibri"/>
                <a:cs typeface="Calibri"/>
              </a:rPr>
              <a:t>Kansas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City.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355600" marR="391795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5" dirty="0">
                <a:latin typeface="Calibri"/>
                <a:cs typeface="Calibri"/>
              </a:rPr>
              <a:t>It </a:t>
            </a:r>
            <a:r>
              <a:rPr sz="2500" spc="-10" dirty="0">
                <a:latin typeface="Calibri"/>
                <a:cs typeface="Calibri"/>
              </a:rPr>
              <a:t>was </a:t>
            </a:r>
            <a:r>
              <a:rPr sz="2500" dirty="0">
                <a:latin typeface="Calibri"/>
                <a:cs typeface="Calibri"/>
              </a:rPr>
              <a:t>the </a:t>
            </a:r>
            <a:r>
              <a:rPr sz="2500" spc="-5" dirty="0">
                <a:latin typeface="Calibri"/>
                <a:cs typeface="Calibri"/>
              </a:rPr>
              <a:t>deadliest </a:t>
            </a:r>
            <a:r>
              <a:rPr sz="2500" spc="-10" dirty="0">
                <a:latin typeface="Calibri"/>
                <a:cs typeface="Calibri"/>
              </a:rPr>
              <a:t>structural </a:t>
            </a:r>
            <a:r>
              <a:rPr sz="2500" spc="-5" dirty="0">
                <a:latin typeface="Calibri"/>
                <a:cs typeface="Calibri"/>
              </a:rPr>
              <a:t>collapse </a:t>
            </a:r>
            <a:r>
              <a:rPr sz="2500" spc="-10" dirty="0">
                <a:latin typeface="Calibri"/>
                <a:cs typeface="Calibri"/>
              </a:rPr>
              <a:t>at </a:t>
            </a:r>
            <a:r>
              <a:rPr sz="2500" dirty="0">
                <a:latin typeface="Calibri"/>
                <a:cs typeface="Calibri"/>
              </a:rPr>
              <a:t>the time in the  </a:t>
            </a:r>
            <a:r>
              <a:rPr sz="2500" spc="-5" dirty="0">
                <a:latin typeface="Calibri"/>
                <a:cs typeface="Calibri"/>
              </a:rPr>
              <a:t>history </a:t>
            </a:r>
            <a:r>
              <a:rPr sz="2500" dirty="0">
                <a:latin typeface="Calibri"/>
                <a:cs typeface="Calibri"/>
              </a:rPr>
              <a:t>of the </a:t>
            </a:r>
            <a:r>
              <a:rPr sz="2500" spc="-5" dirty="0">
                <a:latin typeface="Calibri"/>
                <a:cs typeface="Calibri"/>
              </a:rPr>
              <a:t>United</a:t>
            </a:r>
            <a:r>
              <a:rPr sz="2500" spc="-12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States.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355600" marR="80645" indent="-342900" algn="just">
              <a:lnSpc>
                <a:spcPct val="80000"/>
              </a:lnSpc>
              <a:buFont typeface="Arial"/>
              <a:buChar char="•"/>
              <a:tabLst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Approximately 2,000 </a:t>
            </a:r>
            <a:r>
              <a:rPr sz="2500" dirty="0">
                <a:latin typeface="Calibri"/>
                <a:cs typeface="Calibri"/>
              </a:rPr>
              <a:t>people had </a:t>
            </a:r>
            <a:r>
              <a:rPr sz="2500" spc="-15" dirty="0">
                <a:latin typeface="Calibri"/>
                <a:cs typeface="Calibri"/>
              </a:rPr>
              <a:t>gathered </a:t>
            </a:r>
            <a:r>
              <a:rPr sz="2500" dirty="0">
                <a:latin typeface="Calibri"/>
                <a:cs typeface="Calibri"/>
              </a:rPr>
              <a:t>in the </a:t>
            </a:r>
            <a:r>
              <a:rPr sz="2500" spc="-5" dirty="0">
                <a:latin typeface="Calibri"/>
                <a:cs typeface="Calibri"/>
              </a:rPr>
              <a:t>atrium </a:t>
            </a:r>
            <a:r>
              <a:rPr sz="2500" spc="-10" dirty="0">
                <a:latin typeface="Calibri"/>
                <a:cs typeface="Calibri"/>
              </a:rPr>
              <a:t>to  </a:t>
            </a:r>
            <a:r>
              <a:rPr sz="2500" spc="-5" dirty="0">
                <a:latin typeface="Calibri"/>
                <a:cs typeface="Calibri"/>
              </a:rPr>
              <a:t>participate </a:t>
            </a:r>
            <a:r>
              <a:rPr sz="2500" dirty="0">
                <a:latin typeface="Calibri"/>
                <a:cs typeface="Calibri"/>
              </a:rPr>
              <a:t>in and </a:t>
            </a:r>
            <a:r>
              <a:rPr sz="2500" spc="-20" dirty="0">
                <a:latin typeface="Calibri"/>
                <a:cs typeface="Calibri"/>
              </a:rPr>
              <a:t>watch </a:t>
            </a:r>
            <a:r>
              <a:rPr sz="2500" dirty="0">
                <a:latin typeface="Calibri"/>
                <a:cs typeface="Calibri"/>
              </a:rPr>
              <a:t>a dance </a:t>
            </a:r>
            <a:r>
              <a:rPr sz="2500" spc="-10" dirty="0">
                <a:latin typeface="Calibri"/>
                <a:cs typeface="Calibri"/>
              </a:rPr>
              <a:t>contest. </a:t>
            </a:r>
            <a:r>
              <a:rPr sz="2500" spc="-20" dirty="0">
                <a:latin typeface="Calibri"/>
                <a:cs typeface="Calibri"/>
              </a:rPr>
              <a:t>Dozens </a:t>
            </a:r>
            <a:r>
              <a:rPr sz="2500" spc="-10" dirty="0">
                <a:latin typeface="Calibri"/>
                <a:cs typeface="Calibri"/>
              </a:rPr>
              <a:t>stood </a:t>
            </a:r>
            <a:r>
              <a:rPr sz="2500" dirty="0">
                <a:latin typeface="Calibri"/>
                <a:cs typeface="Calibri"/>
              </a:rPr>
              <a:t>on  the </a:t>
            </a:r>
            <a:r>
              <a:rPr sz="2500" spc="-15" dirty="0">
                <a:latin typeface="Calibri"/>
                <a:cs typeface="Calibri"/>
              </a:rPr>
              <a:t>walkways.  </a:t>
            </a:r>
            <a:r>
              <a:rPr sz="2500" dirty="0">
                <a:latin typeface="Calibri"/>
                <a:cs typeface="Calibri"/>
              </a:rPr>
              <a:t>One </a:t>
            </a:r>
            <a:r>
              <a:rPr sz="2500" spc="-5" dirty="0">
                <a:latin typeface="Calibri"/>
                <a:cs typeface="Calibri"/>
              </a:rPr>
              <a:t>hundred </a:t>
            </a:r>
            <a:r>
              <a:rPr sz="2500" spc="-15" dirty="0">
                <a:latin typeface="Calibri"/>
                <a:cs typeface="Calibri"/>
              </a:rPr>
              <a:t>fourteen </a:t>
            </a:r>
            <a:r>
              <a:rPr sz="2500" dirty="0">
                <a:latin typeface="Calibri"/>
                <a:cs typeface="Calibri"/>
              </a:rPr>
              <a:t>people </a:t>
            </a:r>
            <a:r>
              <a:rPr sz="2500" spc="-20" dirty="0">
                <a:latin typeface="Calibri"/>
                <a:cs typeface="Calibri"/>
              </a:rPr>
              <a:t>were</a:t>
            </a:r>
            <a:r>
              <a:rPr sz="2500" spc="-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killed.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355600" marR="260350" indent="-342900">
              <a:lnSpc>
                <a:spcPct val="8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5" dirty="0">
                <a:latin typeface="Calibri"/>
                <a:cs typeface="Calibri"/>
              </a:rPr>
              <a:t>It </a:t>
            </a:r>
            <a:r>
              <a:rPr sz="2500" spc="-10" dirty="0">
                <a:latin typeface="Calibri"/>
                <a:cs typeface="Calibri"/>
              </a:rPr>
              <a:t>was </a:t>
            </a:r>
            <a:r>
              <a:rPr sz="2500" dirty="0">
                <a:latin typeface="Calibri"/>
                <a:cs typeface="Calibri"/>
              </a:rPr>
              <a:t>an </a:t>
            </a:r>
            <a:r>
              <a:rPr sz="2500" spc="-5" dirty="0">
                <a:latin typeface="Calibri"/>
                <a:cs typeface="Calibri"/>
              </a:rPr>
              <a:t>accident that could </a:t>
            </a:r>
            <a:r>
              <a:rPr sz="2500" spc="-20" dirty="0">
                <a:latin typeface="Calibri"/>
                <a:cs typeface="Calibri"/>
              </a:rPr>
              <a:t>have </a:t>
            </a:r>
            <a:r>
              <a:rPr sz="2500" spc="-5" dirty="0">
                <a:latin typeface="Calibri"/>
                <a:cs typeface="Calibri"/>
              </a:rPr>
              <a:t>been </a:t>
            </a:r>
            <a:r>
              <a:rPr sz="2500" spc="-15" dirty="0">
                <a:latin typeface="Calibri"/>
                <a:cs typeface="Calibri"/>
              </a:rPr>
              <a:t>prevented </a:t>
            </a:r>
            <a:r>
              <a:rPr sz="2500" dirty="0">
                <a:latin typeface="Calibri"/>
                <a:cs typeface="Calibri"/>
              </a:rPr>
              <a:t>if a  </a:t>
            </a:r>
            <a:r>
              <a:rPr sz="2500" spc="-15" dirty="0">
                <a:latin typeface="Calibri"/>
                <a:cs typeface="Calibri"/>
              </a:rPr>
              <a:t>better </a:t>
            </a:r>
            <a:r>
              <a:rPr sz="2500" spc="-10" dirty="0">
                <a:latin typeface="Calibri"/>
                <a:cs typeface="Calibri"/>
              </a:rPr>
              <a:t>coordinated </a:t>
            </a:r>
            <a:r>
              <a:rPr sz="2500" dirty="0">
                <a:latin typeface="Calibri"/>
                <a:cs typeface="Calibri"/>
              </a:rPr>
              <a:t>engineering </a:t>
            </a:r>
            <a:r>
              <a:rPr sz="2500" spc="-15" dirty="0">
                <a:latin typeface="Calibri"/>
                <a:cs typeface="Calibri"/>
              </a:rPr>
              <a:t>review </a:t>
            </a:r>
            <a:r>
              <a:rPr sz="2500" dirty="0">
                <a:latin typeface="Calibri"/>
                <a:cs typeface="Calibri"/>
              </a:rPr>
              <a:t>had </a:t>
            </a:r>
            <a:r>
              <a:rPr sz="2500" spc="-25" dirty="0">
                <a:latin typeface="Calibri"/>
                <a:cs typeface="Calibri"/>
              </a:rPr>
              <a:t>taken </a:t>
            </a:r>
            <a:r>
              <a:rPr sz="2500" dirty="0">
                <a:latin typeface="Calibri"/>
                <a:cs typeface="Calibri"/>
              </a:rPr>
              <a:t>place </a:t>
            </a:r>
            <a:r>
              <a:rPr sz="2500" spc="5" dirty="0">
                <a:latin typeface="Calibri"/>
                <a:cs typeface="Calibri"/>
              </a:rPr>
              <a:t>in  </a:t>
            </a:r>
            <a:r>
              <a:rPr sz="2500" dirty="0">
                <a:latin typeface="Calibri"/>
                <a:cs typeface="Calibri"/>
              </a:rPr>
              <a:t>the </a:t>
            </a:r>
            <a:r>
              <a:rPr sz="2500" u="heavy" dirty="0">
                <a:latin typeface="Calibri"/>
                <a:cs typeface="Calibri"/>
              </a:rPr>
              <a:t>design shop </a:t>
            </a:r>
            <a:r>
              <a:rPr sz="2500" u="heavy" spc="-10" dirty="0">
                <a:latin typeface="Calibri"/>
                <a:cs typeface="Calibri"/>
              </a:rPr>
              <a:t>drawing</a:t>
            </a:r>
            <a:r>
              <a:rPr sz="2500" u="heavy" spc="-135" dirty="0">
                <a:latin typeface="Calibri"/>
                <a:cs typeface="Calibri"/>
              </a:rPr>
              <a:t> </a:t>
            </a:r>
            <a:r>
              <a:rPr sz="2500" u="heavy" spc="-5" dirty="0">
                <a:latin typeface="Calibri"/>
                <a:cs typeface="Calibri"/>
              </a:rPr>
              <a:t>process</a:t>
            </a:r>
            <a:r>
              <a:rPr sz="2500" spc="-5" dirty="0">
                <a:latin typeface="Calibri"/>
                <a:cs typeface="Calibri"/>
              </a:rPr>
              <a:t>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8539" y="1935479"/>
            <a:ext cx="4130040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720" marR="5080" indent="-287020" algn="just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800" spc="-5" dirty="0"/>
              <a:t>The </a:t>
            </a:r>
            <a:r>
              <a:rPr sz="1800" spc="-25" dirty="0"/>
              <a:t>hotel’s </a:t>
            </a:r>
            <a:r>
              <a:rPr sz="1800" spc="-5" dirty="0"/>
              <a:t>design called </a:t>
            </a:r>
            <a:r>
              <a:rPr sz="1800" spc="-20" dirty="0"/>
              <a:t>for </a:t>
            </a:r>
            <a:r>
              <a:rPr sz="1800" spc="-15" dirty="0"/>
              <a:t>walkways to  </a:t>
            </a:r>
            <a:r>
              <a:rPr sz="1800" spc="-5" dirty="0"/>
              <a:t>span the </a:t>
            </a:r>
            <a:r>
              <a:rPr sz="1800" spc="-10" dirty="0"/>
              <a:t>atrium </a:t>
            </a:r>
            <a:r>
              <a:rPr sz="1800" spc="-15" dirty="0"/>
              <a:t>at </a:t>
            </a:r>
            <a:r>
              <a:rPr sz="1800" spc="-5" dirty="0"/>
              <a:t>the </a:t>
            </a:r>
            <a:r>
              <a:rPr sz="1800" spc="-10" dirty="0"/>
              <a:t>second </a:t>
            </a:r>
            <a:r>
              <a:rPr sz="1800" spc="-5" dirty="0"/>
              <a:t>and </a:t>
            </a:r>
            <a:r>
              <a:rPr sz="1800" spc="-15" dirty="0"/>
              <a:t>fourth  floors.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2288539" y="3307079"/>
            <a:ext cx="4176395" cy="1121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720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The original design specified </a:t>
            </a:r>
            <a:r>
              <a:rPr sz="1800" spc="-15" dirty="0">
                <a:latin typeface="Calibri"/>
                <a:cs typeface="Calibri"/>
              </a:rPr>
              <a:t>continuous  </a:t>
            </a:r>
            <a:r>
              <a:rPr sz="1800" spc="-10" dirty="0">
                <a:latin typeface="Calibri"/>
                <a:cs typeface="Calibri"/>
              </a:rPr>
              <a:t>hanger </a:t>
            </a:r>
            <a:r>
              <a:rPr sz="1800" spc="-15" dirty="0">
                <a:latin typeface="Calibri"/>
                <a:cs typeface="Calibri"/>
              </a:rPr>
              <a:t>rods </a:t>
            </a:r>
            <a:r>
              <a:rPr sz="1800" spc="-10" dirty="0">
                <a:latin typeface="Calibri"/>
                <a:cs typeface="Calibri"/>
              </a:rPr>
              <a:t>run </a:t>
            </a:r>
            <a:r>
              <a:rPr sz="1800" spc="-15" dirty="0">
                <a:latin typeface="Calibri"/>
                <a:cs typeface="Calibri"/>
              </a:rPr>
              <a:t>from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ceiling </a:t>
            </a:r>
            <a:r>
              <a:rPr sz="1800" spc="-15" dirty="0">
                <a:latin typeface="Calibri"/>
                <a:cs typeface="Calibri"/>
              </a:rPr>
              <a:t>through 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fourth-floor </a:t>
            </a:r>
            <a:r>
              <a:rPr sz="1800" spc="-5" dirty="0">
                <a:latin typeface="Calibri"/>
                <a:cs typeface="Calibri"/>
              </a:rPr>
              <a:t>beams and on </a:t>
            </a:r>
            <a:r>
              <a:rPr sz="1800" spc="-15" dirty="0">
                <a:latin typeface="Calibri"/>
                <a:cs typeface="Calibri"/>
              </a:rPr>
              <a:t>through to 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second-floor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beams.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4246" y="183197"/>
            <a:ext cx="7738109" cy="131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u="heavy" spc="-30" dirty="0">
                <a:latin typeface="Calibri"/>
                <a:cs typeface="Calibri"/>
              </a:rPr>
              <a:t>Walkway </a:t>
            </a:r>
            <a:r>
              <a:rPr sz="2800" u="heavy" spc="-5" dirty="0">
                <a:latin typeface="Calibri"/>
                <a:cs typeface="Calibri"/>
              </a:rPr>
              <a:t>as</a:t>
            </a:r>
            <a:r>
              <a:rPr sz="2800" u="heavy" spc="-65" dirty="0">
                <a:latin typeface="Calibri"/>
                <a:cs typeface="Calibri"/>
              </a:rPr>
              <a:t> </a:t>
            </a:r>
            <a:r>
              <a:rPr sz="2800" u="heavy" dirty="0">
                <a:latin typeface="Calibri"/>
                <a:cs typeface="Calibri"/>
              </a:rPr>
              <a:t>Designed</a:t>
            </a:r>
            <a:endParaRPr sz="28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2800" spc="-25" dirty="0">
                <a:latin typeface="Calibri"/>
                <a:cs typeface="Calibri"/>
              </a:rPr>
              <a:t>Box </a:t>
            </a:r>
            <a:r>
              <a:rPr sz="2800" dirty="0">
                <a:latin typeface="Calibri"/>
                <a:cs typeface="Calibri"/>
              </a:rPr>
              <a:t>beams of 4</a:t>
            </a:r>
            <a:r>
              <a:rPr sz="2775" baseline="25525" dirty="0">
                <a:latin typeface="Calibri"/>
                <a:cs typeface="Calibri"/>
              </a:rPr>
              <a:t>th </a:t>
            </a:r>
            <a:r>
              <a:rPr sz="2800" dirty="0">
                <a:latin typeface="Calibri"/>
                <a:cs typeface="Calibri"/>
              </a:rPr>
              <a:t>floor </a:t>
            </a:r>
            <a:r>
              <a:rPr sz="2800" spc="-25" dirty="0">
                <a:latin typeface="Calibri"/>
                <a:cs typeface="Calibri"/>
              </a:rPr>
              <a:t>walkway </a:t>
            </a:r>
            <a:r>
              <a:rPr sz="2800" spc="-20" dirty="0">
                <a:latin typeface="Calibri"/>
                <a:cs typeface="Calibri"/>
              </a:rPr>
              <a:t>was </a:t>
            </a:r>
            <a:r>
              <a:rPr sz="2800" dirty="0">
                <a:latin typeface="Calibri"/>
                <a:cs typeface="Calibri"/>
              </a:rPr>
              <a:t>designed </a:t>
            </a:r>
            <a:r>
              <a:rPr sz="2800" spc="-10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carry  </a:t>
            </a:r>
            <a:r>
              <a:rPr sz="2800" dirty="0">
                <a:latin typeface="Calibri"/>
                <a:cs typeface="Calibri"/>
              </a:rPr>
              <a:t>only the 4</a:t>
            </a:r>
            <a:r>
              <a:rPr sz="2775" baseline="25525" dirty="0">
                <a:latin typeface="Calibri"/>
                <a:cs typeface="Calibri"/>
              </a:rPr>
              <a:t>th </a:t>
            </a:r>
            <a:r>
              <a:rPr sz="2800" dirty="0">
                <a:latin typeface="Calibri"/>
                <a:cs typeface="Calibri"/>
              </a:rPr>
              <a:t>floor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load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19400" y="1828800"/>
            <a:ext cx="3528060" cy="45262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4739" y="2166819"/>
            <a:ext cx="4362450" cy="3315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720" marR="18605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During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20" dirty="0">
                <a:latin typeface="Calibri"/>
                <a:cs typeface="Calibri"/>
              </a:rPr>
              <a:t>course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0" dirty="0">
                <a:latin typeface="Calibri"/>
                <a:cs typeface="Calibri"/>
              </a:rPr>
              <a:t>construction, </a:t>
            </a:r>
            <a:r>
              <a:rPr sz="1800" spc="-5" dirty="0">
                <a:latin typeface="Calibri"/>
                <a:cs typeface="Calibri"/>
              </a:rPr>
              <a:t>design  </a:t>
            </a:r>
            <a:r>
              <a:rPr sz="1800" spc="-10" dirty="0">
                <a:latin typeface="Calibri"/>
                <a:cs typeface="Calibri"/>
              </a:rPr>
              <a:t>shop </a:t>
            </a:r>
            <a:r>
              <a:rPr sz="1800" spc="-15" dirty="0">
                <a:latin typeface="Calibri"/>
                <a:cs typeface="Calibri"/>
              </a:rPr>
              <a:t>drawings prepared </a:t>
            </a:r>
            <a:r>
              <a:rPr sz="1800" spc="-5" dirty="0">
                <a:latin typeface="Calibri"/>
                <a:cs typeface="Calibri"/>
              </a:rPr>
              <a:t>by the </a:t>
            </a:r>
            <a:r>
              <a:rPr sz="1800" spc="-10" dirty="0">
                <a:latin typeface="Calibri"/>
                <a:cs typeface="Calibri"/>
              </a:rPr>
              <a:t>steel  </a:t>
            </a:r>
            <a:r>
              <a:rPr sz="1800" spc="-20" dirty="0">
                <a:latin typeface="Calibri"/>
                <a:cs typeface="Calibri"/>
              </a:rPr>
              <a:t>fabricator </a:t>
            </a:r>
            <a:r>
              <a:rPr sz="1800" spc="-10" dirty="0">
                <a:latin typeface="Calibri"/>
                <a:cs typeface="Calibri"/>
              </a:rPr>
              <a:t>suggested that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set of </a:t>
            </a:r>
            <a:r>
              <a:rPr sz="1800" spc="-15" dirty="0">
                <a:latin typeface="Calibri"/>
                <a:cs typeface="Calibri"/>
              </a:rPr>
              <a:t>two  </a:t>
            </a:r>
            <a:r>
              <a:rPr sz="1800" spc="-10" dirty="0">
                <a:latin typeface="Calibri"/>
                <a:cs typeface="Calibri"/>
              </a:rPr>
              <a:t>hanger </a:t>
            </a:r>
            <a:r>
              <a:rPr sz="1800" spc="-15" dirty="0">
                <a:latin typeface="Calibri"/>
                <a:cs typeface="Calibri"/>
              </a:rPr>
              <a:t>rods </a:t>
            </a:r>
            <a:r>
              <a:rPr sz="1800" spc="-10" dirty="0">
                <a:latin typeface="Calibri"/>
                <a:cs typeface="Calibri"/>
              </a:rPr>
              <a:t>replace </a:t>
            </a:r>
            <a:r>
              <a:rPr sz="1800" spc="-5" dirty="0">
                <a:latin typeface="Calibri"/>
                <a:cs typeface="Calibri"/>
              </a:rPr>
              <a:t>the single </a:t>
            </a:r>
            <a:r>
              <a:rPr sz="1800" spc="-10" dirty="0">
                <a:latin typeface="Calibri"/>
                <a:cs typeface="Calibri"/>
              </a:rPr>
              <a:t>hanger </a:t>
            </a:r>
            <a:r>
              <a:rPr sz="1800" spc="-15" dirty="0">
                <a:latin typeface="Calibri"/>
                <a:cs typeface="Calibri"/>
              </a:rPr>
              <a:t>rod  </a:t>
            </a:r>
            <a:r>
              <a:rPr sz="1800" spc="-10" dirty="0">
                <a:latin typeface="Calibri"/>
                <a:cs typeface="Calibri"/>
              </a:rPr>
              <a:t>between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second </a:t>
            </a:r>
            <a:r>
              <a:rPr sz="1800" spc="-5" dirty="0">
                <a:latin typeface="Calibri"/>
                <a:cs typeface="Calibri"/>
              </a:rPr>
              <a:t>and </a:t>
            </a:r>
            <a:r>
              <a:rPr sz="1800" spc="-15" dirty="0">
                <a:latin typeface="Calibri"/>
                <a:cs typeface="Calibri"/>
              </a:rPr>
              <a:t>fourth-floor  walkways.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9972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This </a:t>
            </a:r>
            <a:r>
              <a:rPr sz="1800" spc="-10" dirty="0">
                <a:latin typeface="Calibri"/>
                <a:cs typeface="Calibri"/>
              </a:rPr>
              <a:t>change </a:t>
            </a:r>
            <a:r>
              <a:rPr sz="1800" spc="-5" dirty="0">
                <a:latin typeface="Calibri"/>
                <a:cs typeface="Calibri"/>
              </a:rPr>
              <a:t>doubled the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load.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99720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The design </a:t>
            </a:r>
            <a:r>
              <a:rPr sz="1800" spc="-10" dirty="0">
                <a:latin typeface="Calibri"/>
                <a:cs typeface="Calibri"/>
              </a:rPr>
              <a:t>shop </a:t>
            </a:r>
            <a:r>
              <a:rPr sz="1800" spc="-15" dirty="0">
                <a:latin typeface="Calibri"/>
                <a:cs typeface="Calibri"/>
              </a:rPr>
              <a:t>drawings were </a:t>
            </a:r>
            <a:r>
              <a:rPr sz="1800" spc="-10" dirty="0">
                <a:latin typeface="Calibri"/>
                <a:cs typeface="Calibri"/>
              </a:rPr>
              <a:t>stamped by 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architect, </a:t>
            </a:r>
            <a:r>
              <a:rPr sz="1800" spc="-15" dirty="0">
                <a:latin typeface="Calibri"/>
                <a:cs typeface="Calibri"/>
              </a:rPr>
              <a:t>structural </a:t>
            </a:r>
            <a:r>
              <a:rPr sz="1800" spc="-25" dirty="0">
                <a:latin typeface="Calibri"/>
                <a:cs typeface="Calibri"/>
              </a:rPr>
              <a:t>engineer, </a:t>
            </a:r>
            <a:r>
              <a:rPr sz="1800" spc="-10" dirty="0">
                <a:latin typeface="Calibri"/>
                <a:cs typeface="Calibri"/>
              </a:rPr>
              <a:t>and  </a:t>
            </a:r>
            <a:r>
              <a:rPr sz="1800" spc="-20" dirty="0">
                <a:latin typeface="Calibri"/>
                <a:cs typeface="Calibri"/>
              </a:rPr>
              <a:t>contractor </a:t>
            </a:r>
            <a:r>
              <a:rPr sz="1800" spc="-10" dirty="0">
                <a:latin typeface="Calibri"/>
                <a:cs typeface="Calibri"/>
              </a:rPr>
              <a:t>indicating </a:t>
            </a:r>
            <a:r>
              <a:rPr sz="1800" spc="-5" dirty="0">
                <a:latin typeface="Calibri"/>
                <a:cs typeface="Calibri"/>
              </a:rPr>
              <a:t>their</a:t>
            </a:r>
            <a:r>
              <a:rPr sz="1800" spc="1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review.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7534" y="183197"/>
            <a:ext cx="7948295" cy="131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800" u="heavy" spc="-30" dirty="0">
                <a:latin typeface="Calibri"/>
                <a:cs typeface="Calibri"/>
              </a:rPr>
              <a:t>Walkway </a:t>
            </a:r>
            <a:r>
              <a:rPr sz="2800" u="heavy" spc="-5" dirty="0">
                <a:latin typeface="Calibri"/>
                <a:cs typeface="Calibri"/>
              </a:rPr>
              <a:t>as</a:t>
            </a:r>
            <a:r>
              <a:rPr sz="2800" u="heavy" spc="-60" dirty="0">
                <a:latin typeface="Calibri"/>
                <a:cs typeface="Calibri"/>
              </a:rPr>
              <a:t> </a:t>
            </a:r>
            <a:r>
              <a:rPr sz="2800" u="heavy" spc="-5" dirty="0">
                <a:latin typeface="Calibri"/>
                <a:cs typeface="Calibri"/>
              </a:rPr>
              <a:t>Built</a:t>
            </a:r>
            <a:endParaRPr sz="28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2800" spc="-25" dirty="0">
                <a:latin typeface="Calibri"/>
                <a:cs typeface="Calibri"/>
              </a:rPr>
              <a:t>Box </a:t>
            </a:r>
            <a:r>
              <a:rPr sz="2800" dirty="0">
                <a:latin typeface="Calibri"/>
                <a:cs typeface="Calibri"/>
              </a:rPr>
              <a:t>beam of 4</a:t>
            </a:r>
            <a:r>
              <a:rPr sz="2775" baseline="25525" dirty="0">
                <a:latin typeface="Calibri"/>
                <a:cs typeface="Calibri"/>
              </a:rPr>
              <a:t>th </a:t>
            </a:r>
            <a:r>
              <a:rPr sz="2800" dirty="0">
                <a:latin typeface="Calibri"/>
                <a:cs typeface="Calibri"/>
              </a:rPr>
              <a:t>floor </a:t>
            </a:r>
            <a:r>
              <a:rPr sz="2800" spc="-5" dirty="0">
                <a:latin typeface="Calibri"/>
                <a:cs typeface="Calibri"/>
              </a:rPr>
              <a:t>carried </a:t>
            </a:r>
            <a:r>
              <a:rPr sz="2800" dirty="0">
                <a:latin typeface="Calibri"/>
                <a:cs typeface="Calibri"/>
              </a:rPr>
              <a:t>the 4th floor </a:t>
            </a:r>
            <a:r>
              <a:rPr sz="2800" spc="-5" dirty="0">
                <a:latin typeface="Calibri"/>
                <a:cs typeface="Calibri"/>
              </a:rPr>
              <a:t>load </a:t>
            </a:r>
            <a:r>
              <a:rPr sz="2800" dirty="0">
                <a:latin typeface="Calibri"/>
                <a:cs typeface="Calibri"/>
              </a:rPr>
              <a:t>and the  2</a:t>
            </a:r>
            <a:r>
              <a:rPr sz="2775" baseline="25525" dirty="0">
                <a:latin typeface="Calibri"/>
                <a:cs typeface="Calibri"/>
              </a:rPr>
              <a:t>nd </a:t>
            </a:r>
            <a:r>
              <a:rPr sz="2800" dirty="0">
                <a:latin typeface="Calibri"/>
                <a:cs typeface="Calibri"/>
              </a:rPr>
              <a:t>floor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load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09240" y="1600200"/>
            <a:ext cx="3525519" cy="4526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2875" y="475297"/>
            <a:ext cx="3778250" cy="711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Before </a:t>
            </a:r>
            <a:r>
              <a:rPr spc="-5" dirty="0"/>
              <a:t>and</a:t>
            </a:r>
            <a:r>
              <a:rPr spc="-15" dirty="0"/>
              <a:t> After</a:t>
            </a:r>
          </a:p>
        </p:txBody>
      </p:sp>
      <p:sp>
        <p:nvSpPr>
          <p:cNvPr id="3" name="object 3"/>
          <p:cNvSpPr/>
          <p:nvPr/>
        </p:nvSpPr>
        <p:spPr>
          <a:xfrm>
            <a:off x="713740" y="1600200"/>
            <a:ext cx="3525519" cy="4526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04740" y="1600200"/>
            <a:ext cx="3525519" cy="4526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2206" y="203517"/>
            <a:ext cx="7359015" cy="1257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13280" marR="5080" indent="-2100580">
              <a:lnSpc>
                <a:spcPct val="100000"/>
              </a:lnSpc>
            </a:pPr>
            <a:r>
              <a:rPr sz="4000" spc="-5" dirty="0"/>
              <a:t>The Upper </a:t>
            </a:r>
            <a:r>
              <a:rPr sz="4000" spc="-30" dirty="0"/>
              <a:t>Rod </a:t>
            </a:r>
            <a:r>
              <a:rPr sz="4000" spc="-5" dirty="0"/>
              <a:t>Pulled out </a:t>
            </a:r>
            <a:r>
              <a:rPr sz="4000" dirty="0"/>
              <a:t>@ the 4</a:t>
            </a:r>
            <a:r>
              <a:rPr sz="3975" baseline="25157" dirty="0"/>
              <a:t>th  </a:t>
            </a:r>
            <a:r>
              <a:rPr sz="4000" spc="-5" dirty="0"/>
              <a:t>floor </a:t>
            </a:r>
            <a:r>
              <a:rPr sz="4000" spc="-35" dirty="0"/>
              <a:t>box</a:t>
            </a:r>
            <a:r>
              <a:rPr sz="4000" spc="-45" dirty="0"/>
              <a:t> </a:t>
            </a:r>
            <a:r>
              <a:rPr sz="4000" dirty="0"/>
              <a:t>beam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838200" y="2057400"/>
            <a:ext cx="3962399" cy="28143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82540" y="1524000"/>
            <a:ext cx="3360419" cy="5064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4739" y="1249679"/>
            <a:ext cx="4369435" cy="4413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720" marR="3746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Calibri"/>
                <a:cs typeface="Calibri"/>
              </a:rPr>
              <a:t>This </a:t>
            </a:r>
            <a:r>
              <a:rPr sz="1800" spc="-10" dirty="0">
                <a:latin typeface="Calibri"/>
                <a:cs typeface="Calibri"/>
              </a:rPr>
              <a:t>building’s </a:t>
            </a:r>
            <a:r>
              <a:rPr sz="1800" spc="-15" dirty="0">
                <a:latin typeface="Calibri"/>
                <a:cs typeface="Calibri"/>
              </a:rPr>
              <a:t>failure illustrates </a:t>
            </a:r>
            <a:r>
              <a:rPr sz="1800" spc="-5" dirty="0">
                <a:latin typeface="Calibri"/>
                <a:cs typeface="Calibri"/>
              </a:rPr>
              <a:t>the  </a:t>
            </a:r>
            <a:r>
              <a:rPr sz="1800" spc="-10" dirty="0">
                <a:latin typeface="Calibri"/>
                <a:cs typeface="Calibri"/>
              </a:rPr>
              <a:t>importance of </a:t>
            </a:r>
            <a:r>
              <a:rPr sz="1800" spc="-15" dirty="0">
                <a:latin typeface="Calibri"/>
                <a:cs typeface="Calibri"/>
              </a:rPr>
              <a:t>good </a:t>
            </a:r>
            <a:r>
              <a:rPr sz="1800" spc="-10" dirty="0">
                <a:latin typeface="Calibri"/>
                <a:cs typeface="Calibri"/>
              </a:rPr>
              <a:t>communication </a:t>
            </a:r>
            <a:r>
              <a:rPr sz="1800" spc="-5" dirty="0">
                <a:latin typeface="Calibri"/>
                <a:cs typeface="Calibri"/>
              </a:rPr>
              <a:t>among  the </a:t>
            </a:r>
            <a:r>
              <a:rPr sz="1800" spc="-10" dirty="0">
                <a:latin typeface="Calibri"/>
                <a:cs typeface="Calibri"/>
              </a:rPr>
              <a:t>project participants, </a:t>
            </a:r>
            <a:r>
              <a:rPr sz="1800" spc="-5" dirty="0">
                <a:latin typeface="Calibri"/>
                <a:cs typeface="Calibri"/>
              </a:rPr>
              <a:t>since </a:t>
            </a:r>
            <a:r>
              <a:rPr sz="1800" spc="-20" dirty="0">
                <a:latin typeface="Calibri"/>
                <a:cs typeface="Calibri"/>
              </a:rPr>
              <a:t>any </a:t>
            </a:r>
            <a:r>
              <a:rPr sz="1800" spc="-5" dirty="0">
                <a:latin typeface="Calibri"/>
                <a:cs typeface="Calibri"/>
              </a:rPr>
              <a:t>engineer  </a:t>
            </a:r>
            <a:r>
              <a:rPr sz="1800" spc="-10" dirty="0">
                <a:latin typeface="Calibri"/>
                <a:cs typeface="Calibri"/>
              </a:rPr>
              <a:t>or architect who </a:t>
            </a:r>
            <a:r>
              <a:rPr sz="1800" spc="-15" dirty="0">
                <a:latin typeface="Calibri"/>
                <a:cs typeface="Calibri"/>
              </a:rPr>
              <a:t>took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dirty="0">
                <a:latin typeface="Calibri"/>
                <a:cs typeface="Calibri"/>
              </a:rPr>
              <a:t>time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review  the impact of this </a:t>
            </a:r>
            <a:r>
              <a:rPr sz="1800" spc="-10" dirty="0">
                <a:latin typeface="Calibri"/>
                <a:cs typeface="Calibri"/>
              </a:rPr>
              <a:t>change could </a:t>
            </a:r>
            <a:r>
              <a:rPr sz="1800" spc="-20" dirty="0">
                <a:latin typeface="Calibri"/>
                <a:cs typeface="Calibri"/>
              </a:rPr>
              <a:t>have </a:t>
            </a:r>
            <a:r>
              <a:rPr sz="1800" spc="-5" dirty="0">
                <a:latin typeface="Calibri"/>
                <a:cs typeface="Calibri"/>
              </a:rPr>
              <a:t>seen  the possibility of </a:t>
            </a:r>
            <a:r>
              <a:rPr sz="1800" dirty="0">
                <a:latin typeface="Calibri"/>
                <a:cs typeface="Calibri"/>
              </a:rPr>
              <a:t>a </a:t>
            </a:r>
            <a:r>
              <a:rPr sz="1800" spc="-15" dirty="0">
                <a:latin typeface="Calibri"/>
                <a:cs typeface="Calibri"/>
              </a:rPr>
              <a:t>structural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problem.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99720" marR="73215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20" dirty="0">
                <a:latin typeface="Calibri"/>
                <a:cs typeface="Calibri"/>
              </a:rPr>
              <a:t>Unfortunately, </a:t>
            </a:r>
            <a:r>
              <a:rPr sz="1800" dirty="0">
                <a:latin typeface="Calibri"/>
                <a:cs typeface="Calibri"/>
              </a:rPr>
              <a:t>it </a:t>
            </a:r>
            <a:r>
              <a:rPr sz="1800" spc="-15" dirty="0">
                <a:latin typeface="Calibri"/>
                <a:cs typeface="Calibri"/>
              </a:rPr>
              <a:t>appears </a:t>
            </a:r>
            <a:r>
              <a:rPr sz="1800" spc="-10" dirty="0">
                <a:latin typeface="Calibri"/>
                <a:cs typeface="Calibri"/>
              </a:rPr>
              <a:t>that </a:t>
            </a:r>
            <a:r>
              <a:rPr sz="1800" spc="-5" dirty="0">
                <a:latin typeface="Calibri"/>
                <a:cs typeface="Calibri"/>
              </a:rPr>
              <a:t>each  </a:t>
            </a:r>
            <a:r>
              <a:rPr sz="1800" spc="-10" dirty="0">
                <a:latin typeface="Calibri"/>
                <a:cs typeface="Calibri"/>
              </a:rPr>
              <a:t>reviewer stamped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submittal but  </a:t>
            </a:r>
            <a:r>
              <a:rPr sz="1800" spc="-5" dirty="0">
                <a:latin typeface="Calibri"/>
                <a:cs typeface="Calibri"/>
              </a:rPr>
              <a:t>assumed </a:t>
            </a:r>
            <a:r>
              <a:rPr sz="1800" spc="-10" dirty="0">
                <a:latin typeface="Calibri"/>
                <a:cs typeface="Calibri"/>
              </a:rPr>
              <a:t>that </a:t>
            </a:r>
            <a:r>
              <a:rPr sz="1800" spc="-5" dirty="0">
                <a:latin typeface="Calibri"/>
                <a:cs typeface="Calibri"/>
              </a:rPr>
              <a:t>someone </a:t>
            </a:r>
            <a:r>
              <a:rPr sz="1800" dirty="0">
                <a:latin typeface="Calibri"/>
                <a:cs typeface="Calibri"/>
              </a:rPr>
              <a:t>else </a:t>
            </a:r>
            <a:r>
              <a:rPr sz="1800" spc="-10" dirty="0">
                <a:latin typeface="Calibri"/>
                <a:cs typeface="Calibri"/>
              </a:rPr>
              <a:t>would  complete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review.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1850">
              <a:latin typeface="Times New Roman"/>
              <a:cs typeface="Times New Roman"/>
            </a:endParaRPr>
          </a:p>
          <a:p>
            <a:pPr marL="299720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10" dirty="0">
                <a:latin typeface="Calibri"/>
                <a:cs typeface="Calibri"/>
              </a:rPr>
              <a:t>According </a:t>
            </a:r>
            <a:r>
              <a:rPr sz="1800" spc="-15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0" dirty="0">
                <a:latin typeface="Calibri"/>
                <a:cs typeface="Calibri"/>
              </a:rPr>
              <a:t>specifications </a:t>
            </a:r>
            <a:r>
              <a:rPr sz="1800" spc="-20" dirty="0">
                <a:latin typeface="Calibri"/>
                <a:cs typeface="Calibri"/>
              </a:rPr>
              <a:t>for </a:t>
            </a:r>
            <a:r>
              <a:rPr sz="1800" spc="-10" dirty="0">
                <a:latin typeface="Calibri"/>
                <a:cs typeface="Calibri"/>
              </a:rPr>
              <a:t>the  project, </a:t>
            </a:r>
            <a:r>
              <a:rPr sz="1800" spc="-5" dirty="0">
                <a:latin typeface="Calibri"/>
                <a:cs typeface="Calibri"/>
              </a:rPr>
              <a:t>no </a:t>
            </a:r>
            <a:r>
              <a:rPr sz="1800" spc="-15" dirty="0">
                <a:latin typeface="Calibri"/>
                <a:cs typeface="Calibri"/>
              </a:rPr>
              <a:t>work </a:t>
            </a:r>
            <a:r>
              <a:rPr sz="1800" spc="-10" dirty="0">
                <a:latin typeface="Calibri"/>
                <a:cs typeface="Calibri"/>
              </a:rPr>
              <a:t>could </a:t>
            </a:r>
            <a:r>
              <a:rPr sz="1800" spc="-15" dirty="0">
                <a:latin typeface="Calibri"/>
                <a:cs typeface="Calibri"/>
              </a:rPr>
              <a:t>start </a:t>
            </a:r>
            <a:r>
              <a:rPr sz="1800" spc="-10" dirty="0">
                <a:latin typeface="Calibri"/>
                <a:cs typeface="Calibri"/>
              </a:rPr>
              <a:t>until </a:t>
            </a:r>
            <a:r>
              <a:rPr sz="1800" spc="-5" dirty="0">
                <a:latin typeface="Calibri"/>
                <a:cs typeface="Calibri"/>
              </a:rPr>
              <a:t>the design  </a:t>
            </a:r>
            <a:r>
              <a:rPr sz="1800" spc="-10" dirty="0">
                <a:latin typeface="Calibri"/>
                <a:cs typeface="Calibri"/>
              </a:rPr>
              <a:t>shop </a:t>
            </a:r>
            <a:r>
              <a:rPr sz="1800" spc="-15" dirty="0">
                <a:latin typeface="Calibri"/>
                <a:cs typeface="Calibri"/>
              </a:rPr>
              <a:t>drawings </a:t>
            </a:r>
            <a:r>
              <a:rPr sz="1800" spc="-20" dirty="0">
                <a:latin typeface="Calibri"/>
                <a:cs typeface="Calibri"/>
              </a:rPr>
              <a:t>for </a:t>
            </a:r>
            <a:r>
              <a:rPr sz="1800" spc="-5" dirty="0">
                <a:latin typeface="Calibri"/>
                <a:cs typeface="Calibri"/>
              </a:rPr>
              <a:t>the </a:t>
            </a:r>
            <a:r>
              <a:rPr sz="1800" spc="-15" dirty="0">
                <a:latin typeface="Calibri"/>
                <a:cs typeface="Calibri"/>
              </a:rPr>
              <a:t>work </a:t>
            </a:r>
            <a:r>
              <a:rPr sz="1800" spc="-5" dirty="0">
                <a:latin typeface="Calibri"/>
                <a:cs typeface="Calibri"/>
              </a:rPr>
              <a:t>had been  </a:t>
            </a:r>
            <a:r>
              <a:rPr sz="1800" spc="-10" dirty="0">
                <a:latin typeface="Calibri"/>
                <a:cs typeface="Calibri"/>
              </a:rPr>
              <a:t>approved </a:t>
            </a:r>
            <a:r>
              <a:rPr sz="1800" spc="-5" dirty="0">
                <a:latin typeface="Calibri"/>
                <a:cs typeface="Calibri"/>
              </a:rPr>
              <a:t>by the </a:t>
            </a:r>
            <a:r>
              <a:rPr sz="1800" spc="-15" dirty="0">
                <a:latin typeface="Calibri"/>
                <a:cs typeface="Calibri"/>
              </a:rPr>
              <a:t>structural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engineer.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1051</Words>
  <Application>Microsoft Office PowerPoint</Application>
  <PresentationFormat>On-screen Show (4:3)</PresentationFormat>
  <Paragraphs>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 New</vt:lpstr>
      <vt:lpstr>Times New Roman</vt:lpstr>
      <vt:lpstr>Office Theme</vt:lpstr>
      <vt:lpstr>HYATT REGENCY HOTEL IN KANSAS  CITY COLLAPSE – A CASE STUDY</vt:lpstr>
      <vt:lpstr>HYATT REGENCY HOTEL IN KANSAS CITY  COLLAPSE – A CASE STUDY</vt:lpstr>
      <vt:lpstr>The hotel’s design called for walkways to  span the atrium at the second and fourth  floors.</vt:lpstr>
      <vt:lpstr>PowerPoint Presentation</vt:lpstr>
      <vt:lpstr>PowerPoint Presentation</vt:lpstr>
      <vt:lpstr>PowerPoint Presentation</vt:lpstr>
      <vt:lpstr>Before and After</vt:lpstr>
      <vt:lpstr>The Upper Rod Pulled out @ the 4th  floor box beam</vt:lpstr>
      <vt:lpstr>PowerPoint Presentation</vt:lpstr>
      <vt:lpstr>The judge held the structural engineering  consultants liable for the accident.</vt:lpstr>
      <vt:lpstr>Photo After the Collapse</vt:lpstr>
      <vt:lpstr>Photo After the Collapse</vt:lpstr>
      <vt:lpstr>SEQUENCE OF EVENTS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neil.schulman</dc:creator>
  <cp:lastModifiedBy>Me</cp:lastModifiedBy>
  <cp:revision>1</cp:revision>
  <dcterms:created xsi:type="dcterms:W3CDTF">2019-04-07T18:32:51Z</dcterms:created>
  <dcterms:modified xsi:type="dcterms:W3CDTF">2019-04-08T02:29:59Z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2017-05-04T00:00:00Z</vt:filetime>
  </property>
  <property fmtid="{D5CDD505-2E9C-101B-9397-08002B2CF9AE}" pid="3" name="Creator">
    <vt:lpwstr>Acrobat PDFMaker 17 for PowerPoint</vt:lpwstr>
  </property>
  <property fmtid="{D5CDD505-2E9C-101B-9397-08002B2CF9AE}" pid="4" name="LastSaved">
    <vt:filetime>2019-04-08T00:00:00Z</vt:filetime>
  </property>
</Properties>
</file>