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94" r:id="rId3"/>
    <p:sldId id="295" r:id="rId4"/>
    <p:sldId id="296" r:id="rId5"/>
    <p:sldId id="297" r:id="rId6"/>
    <p:sldId id="258" r:id="rId7"/>
    <p:sldId id="261" r:id="rId8"/>
    <p:sldId id="298" r:id="rId9"/>
    <p:sldId id="263" r:id="rId10"/>
    <p:sldId id="264" r:id="rId11"/>
    <p:sldId id="266" r:id="rId12"/>
    <p:sldId id="267" r:id="rId13"/>
    <p:sldId id="270" r:id="rId14"/>
    <p:sldId id="299" r:id="rId15"/>
    <p:sldId id="276" r:id="rId16"/>
    <p:sldId id="277" r:id="rId17"/>
    <p:sldId id="278" r:id="rId18"/>
    <p:sldId id="289" r:id="rId19"/>
    <p:sldId id="290" r:id="rId20"/>
    <p:sldId id="291" r:id="rId21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6192" autoAdjust="0"/>
  </p:normalViewPr>
  <p:slideViewPr>
    <p:cSldViewPr>
      <p:cViewPr varScale="1">
        <p:scale>
          <a:sx n="109" d="100"/>
          <a:sy n="109" d="100"/>
        </p:scale>
        <p:origin x="954" y="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0.3937" units="1/cm"/>
          <inkml:channelProperty channel="Y" name="resolution" value="50.46729" units="1/cm"/>
          <inkml:channelProperty channel="T" name="resolution" value="1" units="1/dev"/>
        </inkml:channelProperties>
      </inkml:inkSource>
      <inkml:timestamp xml:id="ts0" timeString="2024-01-31T17:12:12.607"/>
    </inkml:context>
    <inkml:brush xml:id="br0">
      <inkml:brushProperty name="width" value="0.06667" units="cm"/>
      <inkml:brushProperty name="height" value="0.06667" units="cm"/>
      <inkml:brushProperty name="color" value="#FF0000"/>
      <inkml:brushProperty name="fitToCurve" value="1"/>
    </inkml:brush>
  </inkml:definitions>
  <inkml:traceGroup>
    <inkml:annotationXML>
      <emma:emma xmlns:emma="http://www.w3.org/2003/04/emma" version="1.0">
        <emma:interpretation id="{2EEA96F0-ADAD-4C13-91A2-F2124832E693}" emma:medium="tactile" emma:mode="ink">
          <msink:context xmlns:msink="http://schemas.microsoft.com/ink/2010/main" type="inkDrawing" rotatedBoundingBox="1599,10343 5527,10137 5611,11733 1683,11940" hotPoints="5258,10654 5161,11938 1692,11676 1789,10392" semanticType="enclosure" shapeName="Rectangle"/>
        </emma:interpretation>
      </emma:emma>
    </inkml:annotationXML>
    <inkml:trace contextRef="#ctx0" brushRef="#br0">132 0 0,'0'-22'62,"0"44"-46,0 0 0,0-1-1,-22 1-15,22 0 0,0 0 16,0-1-16,0 1 15,0 21-15,0-21 0,0 0 16,0 0-16,0 21 0,-22-21 0,22 21 16,0 1-16,0-23 0,0 23 15,0-1-15,0-21 0,0 21 16,0 1-16,0-1 0,-21-21 16,21 21-16,0-21 0,0 21 0,0-21 15,0 21-15,0-21 0,0 0 16,0 0-16,-22-1 0,22 23 15,0-23-15,0 1 0,0 0 16,0-1-16,-22 1 16,22 0-16,0 0 0,0-1 15,0 1-15,-22 0 16,22-1 0,0 1-16,0 0 15,0 0 1,0-1-16,0 1 15,22-22-15,-22 22 16,0-1-16,22-21 16,-22 22-16,22-22 0,-1 0 15,1 22-15,0-22 0,-1 0 16,1 0-16,0 22 0,0-22 0,-1 0 16,1 0-16,0 0 0,-1 0 15,1 0-15,0 21 0,-1-21 16,1 0-16,22 0 0,-23 0 15,1 22-15,21-22 0,-21 0 16,22 0-16,-1 0 0,0 0 0,1 0 16,-22 0-16,21 0 0,0 0 15,-21 0-15,22 0 0,-23 0 16,23 0-16,-23 0 0,23 0 16,-1 0-16,-21-22 0,21 22 15,1 0-15,-1 0 0,1 0 16,-1 0-16,-21 0 0,21 0 15,1 0-15,-1-21 0,0 21 16,1 0-16,-22 0 0,21 0 16,0 0-16,1 0 0,-23 0 0,23-22 15,-1 22-15,-21 0 0,21 0 16,-21 0-16,22 0 0,-23 0 16,23 0-16,-23 0 0,23 0 15,-22 0-15,21 0 0,-21 0 16,-1 0-16,23 0 0,-22 0 15,21 0-15,-21 0 0,21 0 0,-21 0 16,-1 0-16,23 0 0,-22 0 16,21 0-16,-21 0 0,21 0 15,-21 0-15,21 0 0,-21 0 16,21 0-16,-21 0 0,0 0 16,21 0-16,-21 0 0,0 0 15,-1 0-15,23 0 0,-23 0 16,23-22-16,-1 22 0,-21 0 15,21 0-15,1 0 0,-1 0 16,-21-22-16,21 22 0,-21 0 0,22 0 16,-23 0-16,1 0 0,0-21 15,-1 21-15,1 0 16,0 0-16,0-22 16,-1 22-16,1 0 15,-22-22-15,22 22 0,-1-21 16,1-1-1,0 0-15,-1 0 16,-21 1-16,0-1 16,22 0-16,-22 1 15,0-1-15,22-22 0,-22 23 16,22-1-16,-1 0 0,-21 1 16,22-1-16,0 0 0,-22 1 15,21-1-15,1 0 16,-22 0-16,0 1 0,22-1 0,-22 0 15,0 1-15,0-1 16,0 0-16,0 0 0,22 1 16,-22-1-16,21 0 0,-21 1 15,22-1-15,0 0 16,-22 0-16,21 1 0,-21-1 0,0 0 16,0 1-1,0-1-15,0 0 0,0 1 16,0-1-1,0 0-15,0 0 16,-21 22-16,21-21 16,0-1-16,-22 22 15,0-22-15,1 22 16,-1-21-16,0 21 16,0-22-16,1 22 0,-1-22 15,0 22-15,1 0 0,-1 0 16,-22-22-16,23 22 0,-1 0 0,-21-21 15,-1 21-15,1 0 0,-1 0 16,1-22-16,0 22 0,-1 0 16,1 0-16,-22 0 0,21 0 0,1 0 15,-22 0-15,21 0 0,-21 0 16,22 0-16,-22 0 0,-1 0 16,1 0-16,0 0 0,-22 0 15,0 0-15,1 0 0,-1 22 16,0-22-16,-22 0 0,23 0 15,-23 21-15,0-21 0,1 0 16,-1 0-16,1 0 0,-22 0 16,21 0-16,0 0 0,1 0 15,-1 22-15,1-22 0,21 0 16,-22 0-16,23 0 0,-1 22 16,0-22-16,0 0 0,22 0 0,0 0 15</inkml:trace>
  </inkml:traceGroup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0.3937" units="1/cm"/>
          <inkml:channelProperty channel="Y" name="resolution" value="50.46729" units="1/cm"/>
          <inkml:channelProperty channel="T" name="resolution" value="1" units="1/dev"/>
        </inkml:channelProperties>
      </inkml:inkSource>
      <inkml:timestamp xml:id="ts0" timeString="2024-01-31T17:18:22.753"/>
    </inkml:context>
    <inkml:brush xml:id="br0">
      <inkml:brushProperty name="width" value="0.10583" units="cm"/>
      <inkml:brushProperty name="height" value="0.10583" units="cm"/>
      <inkml:brushProperty name="color" value="#FF0000"/>
      <inkml:brushProperty name="fitToCurve" value="1"/>
    </inkml:brush>
  </inkml:definitions>
  <inkml:traceGroup>
    <inkml:annotationXML>
      <emma:emma xmlns:emma="http://www.w3.org/2003/04/emma" version="1.0">
        <emma:interpretation id="{949C4F41-8BDD-464E-BCFE-43FE234BBF55}" emma:medium="tactile" emma:mode="ink">
          <msink:context xmlns:msink="http://schemas.microsoft.com/ink/2010/main" type="inkDrawing" rotatedBoundingBox="15507,13530 15808,7242 16224,7262 15924,13549" semanticType="callout" shapeName="Other">
            <msink:sourceLink direction="with" ref="{33D38BB3-355E-4863-9838-48A68BF160F1}"/>
          </msink:context>
        </emma:interpretation>
      </emma:emma>
    </inkml:annotationXML>
    <inkml:trace contextRef="#ctx0" brushRef="#br0">537 0 0,'-24'0'47,"24"24"-31,-25-24-1,25 24 95,0 1-79,-24-1-15,0 1-1,-1-1 1,1 0-1,-1-24-15,25 25 0,-24-25 16,24 24-16,0 1 0,-25-25 0,25 24 16,0 1-16,0-1 15,25 0-15,-25 1 0,0-1 16,24 1-16,-24-1 0,25 25 16,-25-25-16,24 25 0,1-24 15,-25 24-15,0-1 0,24 1 16,-24-24-16,24 24 0,-24-1 15,0-23-15,0 24 0,0-25 0,0 25 16,0-25-16,0 25 0,0-24 16,-24-1-16,24 0 0,-24 1 15,24-1-15,-25 1 0,25-1 16,-24 1-16,24-1 0,-25-24 16,25 24-16,0 1 0,0-1 15,0 1-15,25-1 16,-25 0-16,0 1 0,24-25 15,1 24-15,-25 1 16,0-1-16,24 1 0,-24-1 16,24 0-16,-24 1 0,0-1 15,0 1-15,0-1 16,0 1-16,0-1 16,-24 0-16,24 1 0,0-1 0,0 1 15,0-1-15,0 1 0,0-1 16,0 0-16,0 1 15,0-1-15,0 1 16,0-1-16,0 1 16,0-1-16,0 0 15,0 1-15,0-1 0,0 1 16,0-1-16,0 0 0,0 1 16,-24-1-16,24 1 0,0-1 15,0 1-15,0-1 16,0 0-16,0 1 0,24-25 15,-24 24-15,0 1 16,0-1-16,24 1 16,-24-1-16,0 0 15,0 1-15,25-1 16,-25 1-16,0-1 16,0 0-16,0 1 0,0-1 15,0 1-15,0-1 0,0 1 16,0-1-16,0 0 0,0 1 15,0-1-15,0 1 0,0-1 16,24 1-16,-24-1 16,0 0-16,0 1 0,25-1 15,-25 1-15,0-1 16,0 1-16,0-1 0,0 0 16,0 1-16,-25-1 0,25 1 15,0-1-15,0 1 0,-24 23 16,24-23-16,0-1 0,-25 25 15,25-25-15,-24 25 0,24-24 0,-24 24 16,24-25-16,-25 25 0,1 0 16,24 0-16,-25-1 0,1-23 15,24 24-15,-25-1 0,25-23 16,-24 24-16,24-25 0,0 25 16,-24-25-16,24 1 0,0 24 15,0-25-15,0 1 0,0-1 16,0 0-16,0 1 0,0-1 15,0 25-15,0-24 0,24-1 16,-24 25-16,24 0 0,-24-25 16,0 25-16,25-25 0,-25 25 0,0 0 15,0 0-15,0-25 0,0 25 16,0 0-16,0 0 0,0 0 16,-25-25-16,25 25 0,-24 0 15,0 0-15,24-25 0,-25 25 16,1-25-16,-1 25 0,25-24 0,-24-1 15,24 25-15,0-25 0,0 1 16,0-1-16,0 1 0,0-1 16,0 0-16,0 1 0,0-1 15,0 1-15,0-1 0,24 1 16,-24-1-16,0 0 0,25 1 16,-25-1-16,0 1 0,0-1 15,0 1-15,0-1 16,0 0-16,0 1 15,0-1-15,-25 1 16,25-1 0,-24-24-16,24 24 0,-25 1 15,25-1-15,-24 1 16,24-1 0,-24 1-16,24-1 15,-25-24-15,25 24 0,-24 1 0,-1-1 16,1-24-16</inkml:trace>
  </inkml:traceGroup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0.3937" units="1/cm"/>
          <inkml:channelProperty channel="Y" name="resolution" value="50.46729" units="1/cm"/>
          <inkml:channelProperty channel="T" name="resolution" value="1" units="1/dev"/>
        </inkml:channelProperties>
      </inkml:inkSource>
      <inkml:timestamp xml:id="ts0" timeString="2023-01-13T17:27:51.687"/>
    </inkml:context>
    <inkml:brush xml:id="br0">
      <inkml:brushProperty name="width" value="0.10583" units="cm"/>
      <inkml:brushProperty name="height" value="0.10583" units="cm"/>
      <inkml:brushProperty name="color" value="#FF0000"/>
      <inkml:brushProperty name="fitToCurve" value="1"/>
    </inkml:brush>
  </inkml:definitions>
  <inkml:traceGroup>
    <inkml:annotationXML>
      <emma:emma xmlns:emma="http://www.w3.org/2003/04/emma" version="1.0">
        <emma:interpretation id="{32B92251-DA68-4025-8C53-ED5A1CD192C3}" emma:medium="tactile" emma:mode="ink">
          <msink:context xmlns:msink="http://schemas.microsoft.com/ink/2010/main" type="inkDrawing" rotatedBoundingBox="10906,4862 13402,4751 13405,4807 10908,4918" shapeName="Other"/>
        </emma:interpretation>
      </emma:emma>
    </inkml:annotationXML>
    <inkml:trace contextRef="#ctx0" brushRef="#br0">0 139 0,'136'-23'47,"-113"23"-47,22-22 0,1 22 16,-1 0-16,23 0 0,0 22 15,23-22-15,-1 0 0,24 0 16,-1 0-16,23 0 0,0-22 16,0 22-16,0-23 0,1 23 15,-1 0-15,-23-23 0,23 23 0,-45 0 16,22-22-16,-45 22 0,23 0 16,-23 0-16,-23 0 0,1-23 15,-24 23-15,1 0 0,0 0 16,-23 23 31,0-1-32</inkml:trace>
  </inkml:traceGroup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0.3937" units="1/cm"/>
          <inkml:channelProperty channel="Y" name="resolution" value="50.46729" units="1/cm"/>
          <inkml:channelProperty channel="T" name="resolution" value="1" units="1/dev"/>
        </inkml:channelProperties>
      </inkml:inkSource>
      <inkml:timestamp xml:id="ts0" timeString="2023-01-13T17:28:57.093"/>
    </inkml:context>
    <inkml:brush xml:id="br0">
      <inkml:brushProperty name="width" value="0.10583" units="cm"/>
      <inkml:brushProperty name="height" value="0.10583" units="cm"/>
      <inkml:brushProperty name="color" value="#FF0000"/>
      <inkml:brushProperty name="fitToCurve" value="1"/>
    </inkml:brush>
  </inkml:definitions>
  <inkml:traceGroup>
    <inkml:annotationXML>
      <emma:emma xmlns:emma="http://www.w3.org/2003/04/emma" version="1.0">
        <emma:interpretation id="{B8A13AC3-7E7B-46C0-8430-8AD252DE42F2}" emma:medium="tactile" emma:mode="ink">
          <msink:context xmlns:msink="http://schemas.microsoft.com/ink/2010/main" type="writingRegion" rotatedBoundingBox="16605,1326 21025,1362 21019,2110 16599,2074"/>
        </emma:interpretation>
      </emma:emma>
    </inkml:annotationXML>
    <inkml:traceGroup>
      <inkml:annotationXML>
        <emma:emma xmlns:emma="http://www.w3.org/2003/04/emma" version="1.0">
          <emma:interpretation id="{B792988D-607C-4158-8ED9-17F49D3942E2}" emma:medium="tactile" emma:mode="ink">
            <msink:context xmlns:msink="http://schemas.microsoft.com/ink/2010/main" type="paragraph" rotatedBoundingBox="16605,1326 21025,1362 21019,2110 16599,207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3ACFDB1-40B3-4060-9FDC-0A351E03576A}" emma:medium="tactile" emma:mode="ink">
              <msink:context xmlns:msink="http://schemas.microsoft.com/ink/2010/main" type="line" rotatedBoundingBox="16605,1326 21025,1362 21019,2110 16599,2074"/>
            </emma:interpretation>
          </emma:emma>
        </inkml:annotationXML>
        <inkml:traceGroup>
          <inkml:annotationXML>
            <emma:emma xmlns:emma="http://www.w3.org/2003/04/emma" version="1.0">
              <emma:interpretation id="{8C989F60-9429-48FF-84E1-84C30B0C47F2}" emma:medium="tactile" emma:mode="ink">
                <msink:context xmlns:msink="http://schemas.microsoft.com/ink/2010/main" type="inkWord" rotatedBoundingBox="16600,1926 16667,1927 16667,2018 16599,2017"/>
              </emma:interpretation>
              <emma:one-of disjunction-type="recognition" id="oneOf0">
                <emma:interpretation id="interp0" emma:lang="" emma:confidence="0.5">
                  <emma:literal>.</emma:literal>
                </emma:interpretation>
                <emma:interpretation id="interp1" emma:lang="" emma:confidence="0">
                  <emma:literal>,</emma:literal>
                </emma:interpretation>
                <emma:interpretation id="interp2" emma:lang="" emma:confidence="0">
                  <emma:literal>'</emma:literal>
                </emma:interpretation>
                <emma:interpretation id="interp3" emma:lang="" emma:confidence="0">
                  <emma:literal>(</emma:literal>
                </emma:interpretation>
                <emma:interpretation id="interp4" emma:lang="" emma:confidence="0">
                  <emma:literal>:</emma:literal>
                </emma:interpretation>
              </emma:one-of>
            </emma:emma>
          </inkml:annotationXML>
          <inkml:trace contextRef="#ctx0" brushRef="#br0">23 567 0,'22'0'47,"-44"0"141,22 23-173,-23-23-15,23 23 0,-23-1 32,23 1-1</inkml:trace>
        </inkml:traceGroup>
        <inkml:traceGroup>
          <inkml:annotationXML>
            <emma:emma xmlns:emma="http://www.w3.org/2003/04/emma" version="1.0">
              <emma:interpretation id="{896DBE06-959A-4EF1-98C7-CE2D2EB53105}" emma:medium="tactile" emma:mode="ink">
                <msink:context xmlns:msink="http://schemas.microsoft.com/ink/2010/main" type="inkWord" rotatedBoundingBox="16626,1332 18257,1345 18252,1928 16622,1914"/>
              </emma:interpretation>
              <emma:one-of disjunction-type="recognition" id="oneOf1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-31622.9436">204 23 0,'0'-23'63,"0"46"-32,-23 0-31,23-1 0,-22 24 16,-1-1-16,0 0 0,1 1 15,-1-1-15,0 0 0,23 1 16,-22-24-16,22 1 0,-23 0 16,23-1-16,0 1 15,0 0 1,0-46 0,23 23-16</inkml:trace>
          <inkml:trace contextRef="#ctx0" brushRef="#br0" timeOffset="-30995.9516">45 340 0,'114'0'63,"-69"0"-63,-22 0 0,0 0 15,-1 0-15,1 0 0,0 0 16,-1 0-16,1 0 0,0 0 16</inkml:trace>
          <inkml:trace contextRef="#ctx0" brushRef="#br0" timeOffset="-31313.8361">204 23 0,'68'0'47,"-45"0"-32,22 0-15,1 0 16,-1 0-16,-22 0 0,22 0 0,-22 0 16,-1 0-16,1 0 0,0-23 15,-1 23-15,1 0 16,0 0-1,-1 0 1,-22-22-16</inkml:trace>
          <inkml:trace contextRef="#ctx0" brushRef="#br0" timeOffset="-30551.9498">522 340 0,'22'46'63,"-22"-24"-63,0 1 16,0 0-1,23-23 63,0-23-78,-1 23 16,1-23-16,0 23 16,-1 0-16,1-22 15,0 22-15,-1-23 16,1 23-1,0 0-15,-1 0 16</inkml:trace>
          <inkml:trace contextRef="#ctx0" brushRef="#br0" timeOffset="-22200.8135">522 522 0,'0'-23'47</inkml:trace>
          <inkml:trace contextRef="#ctx0" brushRef="#br0" timeOffset="-30013.973">1066 363 0,'-23'23'47,"1"-1"-16,22 1-31,0 0 16,22-23-16,-22 22 15,23-22-15,0 0 16,-1 0-16,1 0 0,0 0 15,-1 0-15,1-22 16,0 22 0,-1-23-16,1 23 31,-23 23 31,0-1-46,0 1 0,23-23-1,-1 23-15,1-23 16,0 0-16</inkml:trace>
          <inkml:trace contextRef="#ctx0" brushRef="#br0" timeOffset="-29765.8647">1565 431 0,'-68'45'62,"68"-22"-62,0 0 16,0 0 0,0-1-16,23-22 15</inkml:trace>
          <inkml:trace contextRef="#ctx0" brushRef="#br0" timeOffset="-29552.5306">1565 227 0,'45'-45'62,"-22"45"-62</inkml:trace>
        </inkml:traceGroup>
        <inkml:traceGroup>
          <inkml:annotationXML>
            <emma:emma xmlns:emma="http://www.w3.org/2003/04/emma" version="1.0">
              <emma:interpretation id="{C5BDF56F-5B36-4154-9C81-EE1CF928D40D}" emma:medium="tactile" emma:mode="ink">
                <msink:context xmlns:msink="http://schemas.microsoft.com/ink/2010/main" type="inkWord" rotatedBoundingBox="18530,1425 18893,1428 18889,1906 18526,1903"/>
              </emma:interpretation>
              <emma:one-of disjunction-type="recognition" id="oneOf2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-29036.9219">1905 363 0,'113'23'31,"-67"-23"-31,-1 0 16,0 22-16,-22-22 0,23 0 16,-24 0-16,1 0 0</inkml:trace>
          <inkml:trace contextRef="#ctx0" brushRef="#br0" timeOffset="-29210.9567">2223 68 0,'-91'91'31,"68"-46"-15,0-22-16,1 22 0,22-22 15,-23 22-15,23-22 0,0 22 16,0 46 0,0-68-16,0 0 15</inkml:trace>
        </inkml:traceGroup>
        <inkml:traceGroup>
          <inkml:annotationXML>
            <emma:emma xmlns:emma="http://www.w3.org/2003/04/emma" version="1.0">
              <emma:interpretation id="{379E2E16-D8A2-435C-A523-89863DC92CD2}" emma:medium="tactile" emma:mode="ink">
                <msink:context xmlns:msink="http://schemas.microsoft.com/ink/2010/main" type="inkWord" rotatedBoundingBox="19801,1352 21025,1362 21019,2110 19795,2100"/>
              </emma:interpretation>
              <emma:one-of disjunction-type="recognition" id="oneOf3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-27215.8425">3311 318 0,'91'22'62,"-69"-22"-62,24 0 16,22 0 0,-23 0-16,-22 0 0,0 0 15,-1 0-15,1 0 0,0 0 16,-1 0-16</inkml:trace>
          <inkml:trace contextRef="#ctx0" brushRef="#br0" timeOffset="-27572.0031">3334 136 0,'90'-45'47,"-44"45"-32,-23 0-15,-1 0 0,1 0 16,0 0-16,-1 0 0,1 0 16,0 0-16,-1 0 0,1 0 15,0 0 1,-1 0-1</inkml:trace>
          <inkml:trace contextRef="#ctx0" brushRef="#br0" timeOffset="-27843.0143">3311 182 0,'-68'90'47,"68"-67"-47,-23 0 0,23-1 15,0 1-15,-22 0 0,22-1 16,0 1-16,-23 0 0,23-1 16,0 1-1,0-46 32,23 23-47,-23-22 0,0-1 16</inkml:trace>
          <inkml:trace contextRef="#ctx0" brushRef="#br0" timeOffset="-25332.0098">3946 476 0,'-23'0'110,"23"-22"-110,23 22 78,-23 22-78</inkml:trace>
          <inkml:trace contextRef="#ctx0" brushRef="#br0" timeOffset="-26807.4066">4105 0 0,'-23'23'78,"23"0"-78,-22-1 16,22 1-16,-23 0 0,0-1 0,23 24 15,-23-24-15,23 1 0,-22 0 16,22-1-16,-23 1 0,23 0 16,0-1-16,0 1 15,0 0-15,0-1 31</inkml:trace>
          <inkml:trace contextRef="#ctx0" brushRef="#br0" timeOffset="-26381.8967">4173 340 0,'23'46'46,"-23"-24"-30,22-22-16,1 0 16,0 0-16,-1 0 0,1 0 15,0 0 1,-1 0 0,1 23 15,-23 0-31,0-1 0,0 1 15,0 0-15,0 0 16,0-1-16,-23 1 0,23 0 16,-22-1-16,22 1 0,-23 0 15,23-1-15,-23 1 0,1 0 16,-1-23-16</inkml:trace>
          <inkml:trace contextRef="#ctx0" brushRef="#br0" timeOffset="-24627.1201">4400 318 0,'0'22'47,"-23"1"-47,0 0 15,23-1 1,0 1-16,0 0 16</inkml:trace>
        </inkml:traceGroup>
      </inkml:traceGroup>
    </inkml:traceGroup>
  </inkml:traceGroup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0.3937" units="1/cm"/>
          <inkml:channelProperty channel="Y" name="resolution" value="50.46729" units="1/cm"/>
          <inkml:channelProperty channel="T" name="resolution" value="1" units="1/dev"/>
        </inkml:channelProperties>
      </inkml:inkSource>
      <inkml:timestamp xml:id="ts0" timeString="2023-01-13T17:29:24.351"/>
    </inkml:context>
    <inkml:brush xml:id="br0">
      <inkml:brushProperty name="width" value="0.10583" units="cm"/>
      <inkml:brushProperty name="height" value="0.10583" units="cm"/>
      <inkml:brushProperty name="color" value="#FF0000"/>
      <inkml:brushProperty name="fitToCurve" value="1"/>
    </inkml:brush>
  </inkml:definitions>
  <inkml:traceGroup>
    <inkml:annotationXML>
      <emma:emma xmlns:emma="http://www.w3.org/2003/04/emma" version="1.0">
        <emma:interpretation id="{7423946A-ADE4-4A66-8119-1C1A8D32B60A}" emma:medium="tactile" emma:mode="ink">
          <msink:context xmlns:msink="http://schemas.microsoft.com/ink/2010/main" type="inkDrawing" rotatedBoundingBox="12450,2379 16600,2429 16599,2496 12449,2446" shapeName="Other"/>
        </emma:interpretation>
      </emma:emma>
    </inkml:annotationXML>
    <inkml:trace contextRef="#ctx0" brushRef="#br0">0 0 0,'23'0'156,"0"0"-140,-1 0-1,1 0 1,0 0-16,-1 0 15,1 22-15,0-22 16,-1 0-16,1 0 0,0 0 16,-1 0-16,1 0 0,0 0 15,-1 0-15,1 0 16,0 0-16,-1 0 16,1 0-1,0 0-15,-1 0 16,-22 23-16,23-23 0,0 0 15,-1 0-15,1 0 16,0 0-16,-1 0 16,1 0-16,0 0 15,0 0-15,-1 0 16,1 0 0,0 0-1,-1 0-15,-22 23 0,23-23 16,0 0-16,-1 0 15,1 0-15,0 0 16,-1 0-16,1 0 0,0 0 16,-1 0-16,1 0 15,0 0 1,-1 0-16,1 0 16,0 0-16,-1 0 15,1 0-15,0 0 16,-1 0-16,1 0 15,0-23-15,0 23 0,-1 0 16,1 0-16,0 0 16,-1 0-16,1 0 0,0 0 0,-1 0 15,1 0-15,0 0 0,-1 0 16,1 0-16,0 0 0,-1 0 16,1 0-16,0 0 15,-1 0-15,1 0 16,0 0-16,-1 0 15,1 23-15,0-23 16,-1 0-16,1 0 16,0 0-16,-1 0 0,1 0 15,0 0-15,-1 0 16,1 0-16,0 0 0,0 0 16,-1 0-16,1 22 0,0-22 15,-1 0-15,1 0 0,0 0 16,-1 0-16,1 0 15,0 0-15,-1 0 0,1 0 16,0 0-16,-1 0 0,1 0 16,0 0-16,-1-22 0,1 22 15,0 0-15,-1 0 16,1 0-16,22 0 0,-22 0 16,0 0-16,22 0 0,-22 0 0,22 0 15,-22 0-15,22 0 0,-22 0 16,22 0-16,-22 0 0,22 0 15,-22 0-15,0 0 0,22 0 16,-22 0-16,-1 0 0,1 0 16,0 0-16,-1 0 0,1 0 15,0 0-15,-1 0 0,1 0 0,0 0 16,-1 0-16,1 0 0,0 0 16,0 0-16,-1 0 0,1 0 15,22 0-15,-22 0 0,0 0 16,22 0-16,-22 0 0,-1 0 15,24 0-15,-24 0 0,1 0 16,22 0-16,-22 0 0,22 0 16,-22 0-16,22 0 0,1 0 15,-23 0-15,22 0 0,0 0 0,1 0 16,-1 0-16,0 0 0,1 0 16,-1 0-16,0 0 0</inkml:trace>
  </inkml:traceGroup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0.3937" units="1/cm"/>
          <inkml:channelProperty channel="Y" name="resolution" value="50.46729" units="1/cm"/>
          <inkml:channelProperty channel="T" name="resolution" value="1" units="1/dev"/>
        </inkml:channelProperties>
      </inkml:inkSource>
      <inkml:timestamp xml:id="ts0" timeString="2023-01-13T17:29:32.544"/>
    </inkml:context>
    <inkml:brush xml:id="br0">
      <inkml:brushProperty name="width" value="0.10583" units="cm"/>
      <inkml:brushProperty name="height" value="0.10583" units="cm"/>
      <inkml:brushProperty name="color" value="#FF0000"/>
      <inkml:brushProperty name="fitToCurve" value="1"/>
    </inkml:brush>
  </inkml:definitions>
  <inkml:traceGroup>
    <inkml:annotationXML>
      <emma:emma xmlns:emma="http://www.w3.org/2003/04/emma" version="1.0">
        <emma:interpretation id="{77AAA676-3AE3-429D-B57B-44A30F6AC2CA}" emma:medium="tactile" emma:mode="ink">
          <msink:context xmlns:msink="http://schemas.microsoft.com/ink/2010/main" type="writingRegion" rotatedBoundingBox="1061,2804 5368,2773 5381,4477 1073,4509"/>
        </emma:interpretation>
      </emma:emma>
    </inkml:annotationXML>
    <inkml:traceGroup>
      <inkml:annotationXML>
        <emma:emma xmlns:emma="http://www.w3.org/2003/04/emma" version="1.0">
          <emma:interpretation id="{413B6578-8192-466A-82E4-E80045556CD9}" emma:medium="tactile" emma:mode="ink">
            <msink:context xmlns:msink="http://schemas.microsoft.com/ink/2010/main" type="paragraph" rotatedBoundingBox="1061,2804 5368,2773 5375,3733 1068,376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4D7C5D5-A429-41DB-921A-E42A143DF9C5}" emma:medium="tactile" emma:mode="ink">
              <msink:context xmlns:msink="http://schemas.microsoft.com/ink/2010/main" type="line" rotatedBoundingBox="1061,2804 5368,2773 5375,3733 1068,3765"/>
            </emma:interpretation>
          </emma:emma>
        </inkml:annotationXML>
        <inkml:traceGroup>
          <inkml:annotationXML>
            <emma:emma xmlns:emma="http://www.w3.org/2003/04/emma" version="1.0">
              <emma:interpretation id="{9F44722D-D396-4C23-A192-C9B2C1422C06}" emma:medium="tactile" emma:mode="ink">
                <msink:context xmlns:msink="http://schemas.microsoft.com/ink/2010/main" type="inkWord" rotatedBoundingBox="1063,3132 2786,3120 2791,3752 1068,3765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158 0 0,'-45'22'63,"45"1"-63,0 0 15,-23-1 1,23 1-16,-22 0 16,22-1-1,-23-22-15,23 23 16,-23-23-16,1 23 31,44-46 47,1 23-62,-23-23-1,23 23 1,-23 23 31,22-23-47,1 23 16,0-23-16,-1 0 15,1 0-15,22 0 0,-22 0 16,22 0-16,-22 0 0,22 0 15,-22-23-15,0 23 0,-1 0 16,1 0-16,-23-23 0,23 23 0</inkml:trace>
          <inkml:trace contextRef="#ctx0" brushRef="#br0" timeOffset="330.1964">544-114 0,'-114'114'47,"92"-92"-47,-1 1 0,0 22 15,1 1-15,-1-1 0,0 0 16,1-22-16,-1 22 0,0 1 16,1-1-16,-1-22 0,23 22 15,0-22-15,-23-1 0,23 1 16,23-23 15</inkml:trace>
          <inkml:trace contextRef="#ctx0" brushRef="#br0" timeOffset="1999.0862">997 136 0,'-113'45'63,"90"-22"-63,1-1 16,-1 1-16,0-23 15,23 23-15,0-1 31,-22-22 1</inkml:trace>
          <inkml:trace contextRef="#ctx0" brushRef="#br0" timeOffset="1631.994">839 68 0,'22'22'62,"-22"1"-46,0 0-16,0-1 16,0 1-16,23 0 15,-23-1-15,23-22 16,-23 23-16,22-23 15,-22 23-15,23-23 0,-23 22 32</inkml:trace>
          <inkml:trace contextRef="#ctx0" brushRef="#br0" timeOffset="2471.996">1407 45 0,'-23'68'62,"0"-68"-62,23 23 0,-22-1 16,22 1-16,-23 0 0,0-1 15,1 1-15,-1 0 16,23-1-16,-23 1 0,23 0 16,-23-1-16,23 1 15,23-23 1</inkml:trace>
          <inkml:trace contextRef="#ctx0" brushRef="#br0" timeOffset="2927.6341">1632 113 0,'-90'91'62,"90"-69"-62,-23 1 0,23 0 16,0-1-16,0 1 15,0 0-15,23-23 16,-1 22-16,1-22 16,0 0-16,-1 0 15,1-22-15,0 22 0,-23-23 16,22 23-16,1-23 15,-23 1-15,0-1 16,0 0-16,0 1 0,-23 22 16,23-23-16,-22 0 0,-1 1 15,0 22 1,23-23-16,-22 23 0,22-23 16</inkml:trace>
        </inkml:traceGroup>
        <inkml:traceGroup>
          <inkml:annotationXML>
            <emma:emma xmlns:emma="http://www.w3.org/2003/04/emma" version="1.0">
              <emma:interpretation id="{92A99ADE-2FD2-4BA4-AC02-57EF73337BB4}" emma:medium="tactile" emma:mode="ink">
                <msink:context xmlns:msink="http://schemas.microsoft.com/ink/2010/main" type="inkWord" rotatedBoundingBox="3127,2789 3399,2787 3401,3105 3129,3107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3710.9908">2177-454 0,'-91'91'63,"91"-69"-63,-23 1 0,23 0 15,0-1-15,0 1 16,0 0-16,0-1 16,23-22-16,0 0 0,-1 23 15,1-23-15,0 0 0,-1 0 16,1 0-16,0-23 0,-1 23 15,1 0-15,0-22 0,-1 22 16,-22-23-16,0 0 31,-22 23-15,-1 23 0,0-23-16,23 23 0,-22-23 15,-1 22-15,0 1 0,23 0 16,0 0-16</inkml:trace>
        </inkml:traceGroup>
        <inkml:traceGroup>
          <inkml:annotationXML>
            <emma:emma xmlns:emma="http://www.w3.org/2003/04/emma" version="1.0">
              <emma:interpretation id="{475A948A-1357-4956-B2B9-C5978EEDAB97}" emma:medium="tactile" emma:mode="ink">
                <msink:context xmlns:msink="http://schemas.microsoft.com/ink/2010/main" type="inkWord" rotatedBoundingBox="3782,3018 4827,3010 4831,3643 3787,3651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4968.2529">3038-227 0,'-90'91'32,"67"-46"-32,0-22 15,1 22-15,-1 0 16,0 1-16,1-1 0,-1 0 0,0 1 16,1-1-16,-1-22 0,23 22 15,0-22-15,0-1 0,0 1 16,0 0-16,23-23 0</inkml:trace>
          <inkml:trace contextRef="#ctx0" brushRef="#br0" timeOffset="5277.9576">2857 136 0,'113'0'31,"-90"22"-31,0 1 16,-1 0 0,-22-1-16,0 1 15,0 0-15,0-1 16,-22-22-16,-1 23 0,23 0 15,-23-23-15,1 0 0,-1 22 16,0-22-16</inkml:trace>
          <inkml:trace contextRef="#ctx0" brushRef="#br0" timeOffset="5687.9785">3379 136 0,'-114'90'47,"114"-67"-47,0 0 15,23-23-15,0 0 16,-1 0-16,1 0 16,0-23-1,-1 23-15,-22-23 0,0 1 16,23 22-16,-23-23 15,0 46 17,0-1-17,0 1 1,23 0 0,-1-23-16,1 0 15,0 0-15</inkml:trace>
          <inkml:trace contextRef="#ctx0" brushRef="#br0" timeOffset="5977.2115">3764 136 0,'-45'68'63,"68"-46"-63,-23 1 15,0 0-15,0-1 16,0 1 0,0 0-1,-23-23-15,23 22 0,0 1 31</inkml:trace>
        </inkml:traceGroup>
        <inkml:traceGroup>
          <inkml:annotationXML>
            <emma:emma xmlns:emma="http://www.w3.org/2003/04/emma" version="1.0">
              <emma:interpretation id="{32B4D7E5-BF24-4243-AD5B-0252FE16326E}" emma:medium="tactile" emma:mode="ink">
                <msink:context xmlns:msink="http://schemas.microsoft.com/ink/2010/main" type="inkWord" rotatedBoundingBox="5101,3333 5372,3331 5374,3492 5102,3493"/>
              </emma:interpretation>
            </emma:emma>
          </inkml:annotationXML>
          <inkml:trace contextRef="#ctx0" brushRef="#br0" timeOffset="6330.0082">4036 181 0,'91'-68'63,"-68"68"-63,-1 0 0,1-23 16,-46 23 30,1 0-30,-1 0-16,0 0 16,1 23-16,22 0 15,-23-23-15,23 22 16,0 1-16,0 0 0,23-1 16,-1-22-16,1 23 0,0-23 15,22 0-15,0 0 0,-22 0 0,22 0 16</inkml:trace>
        </inkml:traceGroup>
      </inkml:traceGroup>
    </inkml:traceGroup>
    <inkml:traceGroup>
      <inkml:annotationXML>
        <emma:emma xmlns:emma="http://www.w3.org/2003/04/emma" version="1.0">
          <emma:interpretation id="{12016F11-BB1F-4218-B3F4-C47646F9D313}" emma:medium="tactile" emma:mode="ink">
            <msink:context xmlns:msink="http://schemas.microsoft.com/ink/2010/main" type="paragraph" rotatedBoundingBox="3619,3931 5063,3734 5140,4293 3696,4489" alignmentLevel="2"/>
          </emma:interpretation>
        </emma:emma>
      </inkml:annotationXML>
      <inkml:traceGroup>
        <inkml:annotationXML>
          <emma:emma xmlns:emma="http://www.w3.org/2003/04/emma" version="1.0">
            <emma:interpretation id="{4B2A890E-52CE-4DC2-9DB0-15BA8E2FB2FC}" emma:medium="tactile" emma:mode="ink">
              <msink:context xmlns:msink="http://schemas.microsoft.com/ink/2010/main" type="line" rotatedBoundingBox="3619,3931 5063,3734 5140,4293 3696,4490"/>
            </emma:interpretation>
          </emma:emma>
        </inkml:annotationXML>
        <inkml:traceGroup>
          <inkml:annotationXML>
            <emma:emma xmlns:emma="http://www.w3.org/2003/04/emma" version="1.0">
              <emma:interpretation id="{4319452A-B6E9-4BFC-B024-FBB83CD35F6C}" emma:medium="tactile" emma:mode="ink">
                <msink:context xmlns:msink="http://schemas.microsoft.com/ink/2010/main" type="inkWord" rotatedBoundingBox="3639,4077 4429,3970 4485,4382 3696,4489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7669.0707">2789 839 0,'0'22'47,"-23"1"-47,23 0 15,-22-1-15,-1 1 0,23 22 16,-23-22-16,1 0 0,22-1 15,-23 24-15,23-23 0,-23-1 16,23 1-16,0 0 0,0-1 16,0 1-16,0-46 31,23 23-15</inkml:trace>
          <inkml:trace contextRef="#ctx0" brushRef="#br0" timeOffset="7987.2627">2812 816 0,'68'-23'47,"-46"23"-31,-22 23-1,0 0 1,23-23-16,-23 22 0,0 1 16,-23-23-16,23 23 0,0-1 15,-22 1-15,-1-23 16,23 23-16,-23-1 0,1-22 16,-1 0-16,0 23 0,1-23 0,-1 0 15,23 23-15,-23-23 0,1 0 16,22-23 15</inkml:trace>
          <inkml:trace contextRef="#ctx0" brushRef="#br0" timeOffset="8442.6245">3129 861 0,'-91'91'47,"69"-91"-31,22 23-16,-23-23 0,0 22 0,1 1 15,22 0 1,22-23 0,1 0-16,0 0 15,-1-23-15,1 23 16,0-23-16,-1 1 16,1-1-16,-23 0 15,0 46 32,-23 0-31,23-1-1,0 1-15,23-23 16,0 0-16,0 0 16,-1 0-16,1 0 15,0-23-15</inkml:trace>
          <inkml:trace contextRef="#ctx0" brushRef="#br0" timeOffset="8688.2542">3379 839 0,'-46'90'46,"46"-67"-46,-22 0 16,22-1 0,22-22-1,1 0 1,0-22 0,-23-1-16</inkml:trace>
        </inkml:traceGroup>
        <inkml:traceGroup>
          <inkml:annotationXML>
            <emma:emma xmlns:emma="http://www.w3.org/2003/04/emma" version="1.0">
              <emma:interpretation id="{2BF2160A-0F32-4106-AD13-CFEE86E9CCA6}" emma:medium="tactile" emma:mode="ink">
                <msink:context xmlns:msink="http://schemas.microsoft.com/ink/2010/main" type="inkWord" rotatedBoundingBox="4513,3810 4527,3807 4529,3823 4515,3825"/>
              </emma:interpretation>
              <emma:one-of disjunction-type="recognition" id="oneOf4">
                <emma:interpretation id="interp4" emma:lang="" emma:confidence="0.5">
                  <emma:literal>.</emma:literal>
                </emma:interpretation>
                <emma:interpretation id="interp5" emma:lang="" emma:confidence="0">
                  <emma:literal>,</emma:literal>
                </emma:interpretation>
                <emma:interpretation id="interp6" emma:lang="" emma:confidence="0">
                  <emma:literal>\</emma:literal>
                </emma:interpretation>
                <emma:interpretation id="interp7" emma:lang="" emma:confidence="0">
                  <emma:literal>`</emma:literal>
                </emma:interpretation>
                <emma:interpretation id="interp8" emma:lang="" emma:confidence="0">
                  <emma:literal>'</emma:literal>
                </emma:interpretation>
              </emma:one-of>
            </emma:emma>
          </inkml:annotationXML>
          <inkml:trace contextRef="#ctx0" brushRef="#br0" timeOffset="9538.1719">3447 567 0</inkml:trace>
        </inkml:traceGroup>
        <inkml:traceGroup>
          <inkml:annotationXML>
            <emma:emma xmlns:emma="http://www.w3.org/2003/04/emma" version="1.0">
              <emma:interpretation id="{93375C3F-BB65-4084-944D-44FF4665A076}" emma:medium="tactile" emma:mode="ink">
                <msink:context xmlns:msink="http://schemas.microsoft.com/ink/2010/main" type="inkWord" rotatedBoundingBox="4585,4087 4845,4052 4864,4188 4603,4224"/>
              </emma:interpretation>
              <emma:one-of disjunction-type="recognition" id="oneOf5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0" timeOffset="9005.9752">3560 839 0,'-23'90'47,"23"-67"-47,0 0 16,23-23 15,0 0 0,-23-23-31,22 23 0,-22-23 16,23 23-16,0 0 0,-23-22 15,22 22-15,1 0 0,0-23 16,0 23-16,-1 0 0,-22-23 16,23 23-16</inkml:trace>
        </inkml:traceGroup>
        <inkml:traceGroup>
          <inkml:annotationXML>
            <emma:emma xmlns:emma="http://www.w3.org/2003/04/emma" version="1.0">
              <emma:interpretation id="{25D59518-49FC-4D06-A7EF-965ABCC5683F}" emma:medium="tactile" emma:mode="ink">
                <msink:context xmlns:msink="http://schemas.microsoft.com/ink/2010/main" type="inkWord" rotatedBoundingBox="4989,4026 5101,4011 5124,4182 5012,4197"/>
              </emma:interpretation>
              <emma:one-of disjunction-type="recognition" id="oneOf6">
                <emma:interpretation id="interp10" emma:lang="" emma:confidence="0.5">
                  <emma:literal>,</emma:literal>
                </emma:interpretation>
                <emma:interpretation id="interp11" emma:lang="" emma:confidence="0">
                  <emma:literal>s</emma:literal>
                </emma:interpretation>
                <emma:interpretation id="interp12" emma:lang="" emma:confidence="0">
                  <emma:literal>.</emma:literal>
                </emma:interpretation>
                <emma:interpretation id="interp13" emma:lang="" emma:confidence="0">
                  <emma:literal>S</emma:literal>
                </emma:interpretation>
                <emma:interpretation id="interp14" emma:lang="" emma:confidence="0">
                  <emma:literal>;</emma:literal>
                </emma:interpretation>
              </emma:one-of>
            </emma:emma>
          </inkml:annotationXML>
          <inkml:trace contextRef="#ctx0" brushRef="#br0" timeOffset="9347.9725">4036 771 0,'-22'0'63,"22"22"-63,-23-22 15,23 23-15,23-23 32,-23 23-32,22-23 15,-22 22 1,0 1 0,0 0-1,-22-23-15,22 22 16,-23-22-16,0 23 15,1-23-15</inkml:trace>
        </inkml:traceGroup>
      </inkml:traceGroup>
    </inkml:traceGroup>
  </inkml:traceGroup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0.3937" units="1/cm"/>
          <inkml:channelProperty channel="Y" name="resolution" value="50.46729" units="1/cm"/>
          <inkml:channelProperty channel="T" name="resolution" value="1" units="1/dev"/>
        </inkml:channelProperties>
      </inkml:inkSource>
      <inkml:timestamp xml:id="ts0" timeString="2023-01-13T17:29:48.585"/>
    </inkml:context>
    <inkml:brush xml:id="br0">
      <inkml:brushProperty name="width" value="0.10583" units="cm"/>
      <inkml:brushProperty name="height" value="0.10583" units="cm"/>
      <inkml:brushProperty name="color" value="#FF0000"/>
      <inkml:brushProperty name="fitToCurve" value="1"/>
    </inkml:brush>
  </inkml:definitions>
  <inkml:traceGroup>
    <inkml:annotationXML>
      <emma:emma xmlns:emma="http://www.w3.org/2003/04/emma" version="1.0">
        <emma:interpretation id="{F22BAC3D-4C2F-4699-B68E-7C60C26735E8}" emma:medium="tactile" emma:mode="ink">
          <msink:context xmlns:msink="http://schemas.microsoft.com/ink/2010/main" type="writingRegion" rotatedBoundingBox="7940,4613 10192,6810 9747,7266 7495,5069"/>
        </emma:interpretation>
      </emma:emma>
    </inkml:annotationXML>
    <inkml:traceGroup>
      <inkml:annotationXML>
        <emma:emma xmlns:emma="http://www.w3.org/2003/04/emma" version="1.0">
          <emma:interpretation id="{6563B0F8-5A9B-4DF4-8EFE-C11FB90736D6}" emma:medium="tactile" emma:mode="ink">
            <msink:context xmlns:msink="http://schemas.microsoft.com/ink/2010/main" type="paragraph" rotatedBoundingBox="7940,4613 10192,6810 9747,7266 7495,506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097A171-8FAA-49A0-B90D-62107F3BE84B}" emma:medium="tactile" emma:mode="ink">
              <msink:context xmlns:msink="http://schemas.microsoft.com/ink/2010/main" type="line" rotatedBoundingBox="7940,4613 10192,6810 9747,7266 7495,5069"/>
            </emma:interpretation>
          </emma:emma>
        </inkml:annotationXML>
        <inkml:traceGroup>
          <inkml:annotationXML>
            <emma:emma xmlns:emma="http://www.w3.org/2003/04/emma" version="1.0">
              <emma:interpretation id="{090D277A-3857-4DB0-A0A9-7507849FCD77}" emma:medium="tactile" emma:mode="ink">
                <msink:context xmlns:msink="http://schemas.microsoft.com/ink/2010/main" type="inkWord" rotatedBoundingBox="7940,4613 8243,4909 7798,5365 7495,5069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703 25 0,'0'-23'63,"-23"23"-47,1 0 30,-1 0-46,0 0 16,1 0-16,-1 0 16,0 0-16,1 0 0,-1 23 15,0-23-15,-22 0 0,22 0 16,0 22-16,1-22 0,-24 0 16,24 23-16,-1-23 0,0 0 0,1 23 15,-1-23-15,0 0 0,1 23 16,-1-23-16,0 0 0,1 22 15,-1-22 1,23 23-16,-23-23 16,46 0 62,-23-23-78,0 1 15,23 22-15,-23-23 16,22 0-16,1 0 16,-23 1-1,23 22 1,-23-23-16,-23 23 78,0 23-62,1-1-16,-1 1 0,23 0 15,-23 0-15,1-23 0,22 22 16,-23 1-16,23 0 16,0-1-1,23-22 32,-1 0-47,1 0 16,0 0-16,-1 0 15,1 23-15,0-23 16,-1 23-16,1-23 0,0 22 0</inkml:trace>
        </inkml:traceGroup>
        <inkml:traceGroup>
          <inkml:annotationXML>
            <emma:emma xmlns:emma="http://www.w3.org/2003/04/emma" version="1.0">
              <emma:interpretation id="{48FF3D44-8B70-4687-91B9-3E6005FB0DD8}" emma:medium="tactile" emma:mode="ink">
                <msink:context xmlns:msink="http://schemas.microsoft.com/ink/2010/main" type="inkWord" rotatedBoundingBox="9865,6667 10104,6900 9789,7223 9550,6989"/>
              </emma:interpretation>
              <emma:one-of disjunction-type="recognition" id="oneOf1">
                <emma:interpretation id="interp1" emma:lang="" emma:confidence="0.5">
                  <emma:literal>W</emma:literal>
                </emma:interpretation>
                <emma:interpretation id="interp2" emma:lang="" emma:confidence="0">
                  <emma:literal>b</emma:literal>
                </emma:interpretation>
                <emma:interpretation id="interp3" emma:lang="" emma:confidence="0">
                  <emma:literal>Y</emma:literal>
                </emma:interpretation>
                <emma:interpretation id="interp4" emma:lang="" emma:confidence="0">
                  <emma:literal>.</emma:literal>
                </emma:interpretation>
                <emma:interpretation id="interp5" emma:lang="" emma:confidence="0">
                  <emma:literal>Z</emma:literal>
                </emma:interpretation>
              </emma:one-of>
            </emma:emma>
          </inkml:annotationXML>
          <inkml:trace contextRef="#ctx0" brushRef="#br0" timeOffset="1239.7674">2336 1794 0,'0'-23'63,"0"46"-32,0-1-15,0 1-16,0 0 0,0-1 15,-23 1-15,23 0 0,-23 22 16,1-22-16,22-1 0,-23 24 16,0-23-16,23-1 0,-22-22 15,22 23-15,0 0 0,-23-23 0,23 22 16,0-44 46,-23 22-46,23-23-16,0 0 16,0 1-1,0-1 1,0 0-16,0 0 16,0 46 62,-22 0-63,22 0-15,0-1 16,0 1-16,0 0 16,0-1-16,0 1 15,22-23 1,1 0-1,0 0 1,-23-23-16,45 23 0,-22-22 16,-1 22-16,1 0 0,22-23 15,-22 23-15,0 0 0,22 0 0</inkml:trace>
        </inkml:traceGroup>
      </inkml:traceGroup>
    </inkml:traceGroup>
  </inkml:traceGroup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0.3937" units="1/cm"/>
          <inkml:channelProperty channel="Y" name="resolution" value="50.46729" units="1/cm"/>
          <inkml:channelProperty channel="T" name="resolution" value="1" units="1/dev"/>
        </inkml:channelProperties>
      </inkml:inkSource>
      <inkml:timestamp xml:id="ts0" timeString="2023-01-13T17:30:10.763"/>
    </inkml:context>
    <inkml:brush xml:id="br0">
      <inkml:brushProperty name="width" value="0.10583" units="cm"/>
      <inkml:brushProperty name="height" value="0.10583" units="cm"/>
      <inkml:brushProperty name="color" value="#FF0000"/>
      <inkml:brushProperty name="fitToCurve" value="1"/>
    </inkml:brush>
  </inkml:definitions>
  <inkml:traceGroup>
    <inkml:annotationXML>
      <emma:emma xmlns:emma="http://www.w3.org/2003/04/emma" version="1.0">
        <emma:interpretation id="{78B1C6B9-6A82-4BA1-9BA8-757225351978}" emma:medium="tactile" emma:mode="ink">
          <msink:context xmlns:msink="http://schemas.microsoft.com/ink/2010/main" type="inkDrawing" rotatedBoundingBox="8823,14710 8913,18088 8554,18098 8464,14720" semanticType="callout" shapeName="Other"/>
        </emma:interpretation>
      </emma:emma>
    </inkml:annotationXML>
    <inkml:trace contextRef="#ctx0" brushRef="#br0">69 0 0,'23'0'47,"-23"23"31,0-1-47,23-22 0,-23 23-31,23-23 16,-1 23 0,-22-1-1,0 1 1,-22 0-16,-1-1 15,23 1-15,-23 0 16,0-1-16,1-22 0,22 23 16,-23 0-16,0-1 0,23 1 15,0 0-15,0-1 16,0 1-16,0 0 0,23 0 0,0-1 16,-23 1-16,45 0 0,-22-1 15,0 1-15,-1 0 0,1-1 16,22 1-16,-22-23 0,0 23 15,-1-1-15,1 1 0,0 22 16,-1-22-16,-22 0 0,0-1 16,0 1-16,0 22 0,-22-22 15,-1 0-15,0 22 0,23-22 16,-22-1-16,-1 1 0,0 22 0,1-22 16,22 0-16,0 0 0,-23-1 15,23 24-15,0-24 0,0 1 16,0 0-16,0 22 0,23-22 15,-23-1-15,0 1 0,22 0 16,-22-1-16,23 24 0,-23-24 0,0 1 16,0 0-16,23-1 0,-23 1 15,0 0-15,0-1 0,0 1 16,0 0-16,0 0 0,0-1 16,-23 1-16,23 0 0,0-1 15,-23 1-15,23 22 0,0-22 16,-22 22-16,22-22 0,0 0 15,0 22-15,22-22 0,-22 22 16,23-22-16,0 22 0,-23-22 16,22-1-16,1 1 0,0 0 15,-23-1-15,22 1 0,-22 0 0,23-1 16,-23 1-16,0 0 0,0 0 16,0-1-16,0 1 0,-23 0 15,23-1-15,-22 1 0,22 22 16,-23-22-16,0 22 0,1-22 0,-1 22 15,0 1-15,-22-1 0,22 0 16,1 1-16,-1-1 0,0 1 16,0-1-16,23 0 0,0-22 15,0 22-15,0-22 0,23 0 16,0-1-16,-23 1 0,23 0 16,-23-1-16,22-22 15,-22 23-15,0 0 16,-22-1-16,-1 1 15</inkml:trace>
  </inkml:traceGroup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0.3937" units="1/cm"/>
          <inkml:channelProperty channel="Y" name="resolution" value="50.46729" units="1/cm"/>
          <inkml:channelProperty channel="T" name="resolution" value="1" units="1/dev"/>
        </inkml:channelProperties>
      </inkml:inkSource>
      <inkml:timestamp xml:id="ts0" timeString="2023-01-13T17:07:03.965"/>
    </inkml:context>
    <inkml:brush xml:id="br0">
      <inkml:brushProperty name="width" value="0.10583" units="cm"/>
      <inkml:brushProperty name="height" value="0.10583" units="cm"/>
      <inkml:brushProperty name="color" value="#FF0000"/>
      <inkml:brushProperty name="fitToCurve" value="1"/>
    </inkml:brush>
  </inkml:definitions>
  <inkml:traceGroup>
    <inkml:annotationXML>
      <emma:emma xmlns:emma="http://www.w3.org/2003/04/emma" version="1.0">
        <emma:interpretation id="{1C2CB2B5-BA91-4A1A-9DE4-92BD33A44021}" emma:medium="tactile" emma:mode="ink">
          <msink:context xmlns:msink="http://schemas.microsoft.com/ink/2010/main" type="writingRegion" rotatedBoundingBox="12798,10552 13450,12531 12216,12937 11565,10958"/>
        </emma:interpretation>
      </emma:emma>
    </inkml:annotationXML>
    <inkml:traceGroup>
      <inkml:annotationXML>
        <emma:emma xmlns:emma="http://www.w3.org/2003/04/emma" version="1.0">
          <emma:interpretation id="{82C4C81D-B52F-45F2-B31A-6007762D8806}" emma:medium="tactile" emma:mode="ink">
            <msink:context xmlns:msink="http://schemas.microsoft.com/ink/2010/main" type="paragraph" rotatedBoundingBox="12798,10552 13450,12531 12216,12937 11565,1095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0620F51-055A-4563-9456-59D936A9622B}" emma:medium="tactile" emma:mode="ink">
              <msink:context xmlns:msink="http://schemas.microsoft.com/ink/2010/main" type="line" rotatedBoundingBox="12798,10552 13450,12531 12216,12937 11565,10958"/>
            </emma:interpretation>
          </emma:emma>
        </inkml:annotationXML>
        <inkml:traceGroup>
          <inkml:annotationXML>
            <emma:emma xmlns:emma="http://www.w3.org/2003/04/emma" version="1.0">
              <emma:interpretation id="{F477FD55-E777-4B32-B238-FBD8D126D3ED}" emma:medium="tactile" emma:mode="ink">
                <msink:context xmlns:msink="http://schemas.microsoft.com/ink/2010/main" type="inkWord" rotatedBoundingBox="12730,10574 12812,10823 12388,10962 12307,10714"/>
              </emma:interpretation>
              <emma:one-of disjunction-type="recognition" id="oneOf0">
                <emma:interpretation id="interp0" emma:lang="" emma:confidence="0.5">
                  <emma:literal>"</emma:literal>
                </emma:interpretation>
                <emma:interpretation id="interp1" emma:lang="" emma:confidence="0">
                  <emma:literal>L</emma:literal>
                </emma:interpretation>
                <emma:interpretation id="interp2" emma:lang="" emma:confidence="0">
                  <emma:literal>K</emma:literal>
                </emma:interpretation>
                <emma:interpretation id="interp3" emma:lang="" emma:confidence="0">
                  <emma:literal>k</emma:literal>
                </emma:interpretation>
                <emma:interpretation id="interp4" emma:lang="" emma:confidence="0">
                  <emma:literal>/</emma:literal>
                </emma:interpretation>
              </emma:one-of>
            </emma:emma>
          </inkml:annotationXML>
          <inkml:trace contextRef="#ctx0" brushRef="#br0">-3437-5333 0,'-116'0'31,"93"0"-31,0 0 0,-23 0 16,23 23-16,-23-23 0,-47 0 16,70 0-1,0 0-15,0 0 16,0 0-16,46 0 47,0 0-32,0 0-15,0 0 16,0 0-16,0 0 0</inkml:trace>
          <inkml:trace contextRef="#ctx0" brushRef="#br0" timeOffset="197.8792">-3507-5357 0,'-92'116'47,"69"-93"-47,0-23 16,23 23-16,-23 0 0,23 0 15,-23 0-15,23 0 16</inkml:trace>
        </inkml:traceGroup>
        <inkml:traceGroup>
          <inkml:annotationXML>
            <emma:emma xmlns:emma="http://www.w3.org/2003/04/emma" version="1.0">
              <emma:interpretation id="{C558A918-C585-45B8-858C-2AAEF0D54F8D}" emma:medium="tactile" emma:mode="ink">
                <msink:context xmlns:msink="http://schemas.microsoft.com/ink/2010/main" type="inkWord" rotatedBoundingBox="12696,10684 12727,10777 11736,11103 11706,11010"/>
              </emma:interpretation>
              <emma:one-of disjunction-type="recognition" id="oneOf1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-591.9428">-3530-5310 0,'23'-23'47,"-46"23"31,23 23-62,-23-23-16,0 0 16,0 23-16,0-23 0,0 23 0,-23 0 15,-1-23-15,1 23 0,0 0 16,0 0-16,0 0 0,-24 0 15,24 0-15,-23 1 0,23-1 16,-23 0-16,-1 0 0,24 0 16,0 0-16,0-23 0,23 23 15,0-23-15,46 0 32,0 0-17,0 0 1</inkml:trace>
        </inkml:traceGroup>
        <inkml:traceGroup>
          <inkml:annotationXML>
            <emma:emma xmlns:emma="http://www.w3.org/2003/04/emma" version="1.0">
              <emma:interpretation id="{143D9939-22EF-4CCF-B826-DFF2D96647BD}" emma:medium="tactile" emma:mode="ink">
                <msink:context xmlns:msink="http://schemas.microsoft.com/ink/2010/main" type="inkWord" rotatedBoundingBox="13039,11501 13121,11751 12047,12105 11964,11855"/>
              </emma:interpretation>
              <emma:one-of disjunction-type="recognition" id="oneOf2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-6691.5073">-3183-4410 0,'-93'69'47,"70"-45"-47,0-1 0,0 0 15,0 0-15,0 0 0,0 0 16,0 0-16,23 0 15</inkml:trace>
          <inkml:trace contextRef="#ctx0" brushRef="#br0" timeOffset="-8514.2248">-3137-4433 0,'-23'0'62,"0"0"-46,23 23-1,-23-23 1,-1 0 15,1 0-31,0 23 16,0-23-16,0 23 16,0-23-16,0 0 15,-23 23-15,23 1 0,-24-24 0,24 23 16,-23 0-16,0-23 0,0 23 15,-23 0-15,22 0 0,1 0 16,0 0-16,0-23 0,23 23 16,0-23-16,0 23 0,-1-23 15,1 23-15,0-23 16,23 24-16,-23-24 0,0 0 16,0 0-1,0 0 1,0 0-16,23 23 15,-23-23-15,0 0 32,46 0-17,0 0-15</inkml:trace>
          <inkml:trace contextRef="#ctx0" brushRef="#br0" timeOffset="-6939.1044">-3206-4433 0,'-24'0'78,"1"0"-62,0 0-16,0 0 15,0 0-15,-23 0 0,23 0 16,0 23-16,0-23 0,0 0 16,-1 0-16,1 0 15,46 0 32,1 0-31,-24 23-1,23-23 1</inkml:trace>
        </inkml:traceGroup>
        <inkml:traceGroup>
          <inkml:annotationXML>
            <emma:emma xmlns:emma="http://www.w3.org/2003/04/emma" version="1.0">
              <emma:interpretation id="{C6B93DC7-485C-47C8-A2CD-E1BA9C5A1AA7}" emma:medium="tactile" emma:mode="ink">
                <msink:context xmlns:msink="http://schemas.microsoft.com/ink/2010/main" type="inkWord" rotatedBoundingBox="13350,12229 13450,12531 12216,12937 12116,12635"/>
              </emma:interpretation>
              <emma:one-of disjunction-type="recognition" id="oneOf3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-12470.8867">-2837-3740 0,'-115'0'63,"91"0"-63,1 0 0,0 0 0,0 23 15,0-23-15,0 23 16,0-23-16,0 0 0,0 23 15,0-23-15,0 0 16,23 23 0,23-23 46,0 0-62</inkml:trace>
          <inkml:trace contextRef="#ctx0" brushRef="#br0" timeOffset="-13202.864">-2952-3717 0,'23'-23'47,"-46"46"62,-1 0-109,1-23 16,0 23-16,0 0 0,0 0 15,-23 0-15,0 0 0,0 1 0,-1 22 16,1-23-16,-23 0 15,23 23-15,-24 0 0,-22-23 0,23 24 16,0-24-16,-1 23 0,24-23 16,-23 0-16,46 0 0,0 0 15,0-23-15,-1 23 0,24 0 16,24-23 31</inkml:trace>
          <inkml:trace contextRef="#ctx0" brushRef="#br0" timeOffset="-12106.73">-2883-3717 0,'-23'92'63,"0"-69"-63,23 0 15,-23 1-15,-1-24 0,24 23 16,-23 0-16,0 0 0,0 0 16,23 0-16,0 0 0,-23-23 0,23 23 0</inkml:trace>
        </inkml:traceGroup>
      </inkml:traceGroup>
    </inkml:traceGroup>
  </inkml:traceGroup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0.3937" units="1/cm"/>
          <inkml:channelProperty channel="Y" name="resolution" value="50.46729" units="1/cm"/>
          <inkml:channelProperty channel="T" name="resolution" value="1" units="1/dev"/>
        </inkml:channelProperties>
      </inkml:inkSource>
      <inkml:timestamp xml:id="ts0" timeString="2023-01-13T17:07:22.743"/>
    </inkml:context>
    <inkml:brush xml:id="br0">
      <inkml:brushProperty name="width" value="0.10583" units="cm"/>
      <inkml:brushProperty name="height" value="0.10583" units="cm"/>
      <inkml:brushProperty name="color" value="#FF0000"/>
      <inkml:brushProperty name="fitToCurve" value="1"/>
    </inkml:brush>
  </inkml:definitions>
  <inkml:traceGroup>
    <inkml:annotationXML>
      <emma:emma xmlns:emma="http://www.w3.org/2003/04/emma" version="1.0">
        <emma:interpretation id="{EF73FF5F-F690-4264-B207-8DE6803EE1D4}" emma:medium="tactile" emma:mode="ink">
          <msink:context xmlns:msink="http://schemas.microsoft.com/ink/2010/main" type="inkDrawing" rotatedBoundingBox="835,7533 5228,7571 5212,9456 818,9418" hotPoints="5092,7538 5185,9278 939,9506 846,7765" semanticType="enclosure" shapeName="Rectangle"/>
        </emma:interpretation>
      </emma:emma>
    </inkml:annotationXML>
    <inkml:trace contextRef="#ctx0" brushRef="#br0">786 1873 0,'23'0'47,"0"0"-32,0 0 1,0 0-16,0 0 16,0 0-16,0 0 0,0 0 15,1 0-15,22 0 0,-23 0 16,23 0-16,0 0 0,0 0 16,24 0-16,-24 0 0,23 0 15,0 0-15,1 0 0,-1 0 16,0-24-16,24 24 0,-24 0 15,23 0-15,-23 0 0,1 0 16,22-23-16,-23 23 0,1 0 16,-1 0-16,0 0 0,0 0 0,1 0 15,-1 0-15,0 0 0,24 0 16,-24 0-16,0 0 0,0 0 16,24 0-16,-24 0 0,0 0 15,24 0-15,-24 0 0,0 0 16,1 0-16,22 0 0,-23 0 0,-23 0 15,24 0-15,-24-23 0,0 23 16,-23 0-16,23 0 0,-23-23 16,0 23-16,1 0 0,-1 0 15,0 0-15,0-23 16,0 23-16,0 0 16,0 0-1,0-23-15,0 23 16,0 0-1,0 0 1,-23-23-16,24 23 16,-24-23 15,23 0-15,-23 0-16,0 0 0,0-1 15,0 1-15,0 0 16,0 0-16,23 0 0,-23-23 0,0 23 15,23-23-15,-23-1 0,0 1 16,0 0-16,23 23 0,-23-23 16,0 0-16,0-1 0,0 1 0,0 0 15,0 0-15,0 0 0,-23 23 16,23-24-16,0 1 0,-23 0 16,23 0-16,0 23 0,-23-23 15,23 23-15,0-24 0,-23 24 16,23-23-16,0 23 0,0-23 15,0 23-15,0 0 0,0 0 16,0-1-16,0 1 16,0 0-16,0 0 15,0 0 1,-24 23-16,24-23 109,-23 23-109,0 0 16,23-23-16,-23 23 16,0 0-16,23-23 0,-46 23 15,23 0-15,0-23 0,-23 23 16,-1 0-16,1-23 0,0 23 15,-23 0-15,-1 0 0,-22 0 16,23 0-16,-24-23 0,1 23 16,0 0-16,-1 0 0,24 0 0,-23 0 15,-1 0-15,1 0 0,23 0 16,-24 0-16,24 0 0,0-24 16,0 24-16,-1 0 0,24 0 15,-23-23-15,0 23 0,22 0 16,-22-23-16,23 23 0,-23 0 0,-1 0 15,1-23-15,-23 23 0,22 0 16,1 0-16,-23 0 0,-1 23 16,24-23-16,-23 0 0,23 23 15,-24-23-15,24 23 0,0-23 16,-1 0-16,24 24 0,-23-24 16,46 0-16,-23 23 0,-1-23 15,24 0-15,0 0 0,0 0 16,0 0-16,0 0 15,0 0-15,0 0 16,0 0-16,0 0 16,0 0-1,-1 0-15,1 0 16,0 0-16,0 0 0,-23 0 16,23 0-16,0 0 0,0 0 15,0 0-15,0 23 16,-1-23-16,1 0 0,0 0 15,0 0-15,0 0 63,23 23-32,0 0 0,-23-23-31,23 23 16,-23 0-16,23 0 16,0 0-16,-23 0 0,23 0 15,0 1-15,-23-1 0,23 0 0,0 23 16,-23-23-16,23 23 0,0 0 16,0-23-16,0 24 0,0-1 15,0 0-15,0 0 0,0 23 16,0-22-16,23-1 0,-23 0 15,0 0-15,23-23 0,-23 23 16,0 1-16,23-24 0,-23 23 16,23-23-16,-23 23 0,0-23 15,23 0-15,-23 0 0,23 1 16,-23-1-16,0 0 0,23 0 0,-23 0 16,0 0-16,23 0 0,-23 0 15,0 0-15,0 0 16,23-23-16,-23 23 15,0 1-15,0-1 16,0 0 15,0 0-15,0 0 0,0 0 30,0 0-14,24-23-32,-24 23 15,0 0 1,0 0 15,23-23 0,-23 23-15,23-23 0,-23 24-1,23-24-15,0 0 0,23 0 16,-23 0-16,23-24 16,1 24-16,-1 0 0,0 0 0,0 0 15,0-23-15,-23 23 0</inkml:trace>
  </inkml:traceGroup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0.3937" units="1/cm"/>
          <inkml:channelProperty channel="Y" name="resolution" value="50.46729" units="1/cm"/>
          <inkml:channelProperty channel="T" name="resolution" value="1" units="1/dev"/>
        </inkml:channelProperties>
      </inkml:inkSource>
      <inkml:timestamp xml:id="ts0" timeString="2023-01-13T17:07:34.696"/>
    </inkml:context>
    <inkml:brush xml:id="br0">
      <inkml:brushProperty name="width" value="0.10583" units="cm"/>
      <inkml:brushProperty name="height" value="0.10583" units="cm"/>
      <inkml:brushProperty name="color" value="#FF0000"/>
      <inkml:brushProperty name="fitToCurve" value="1"/>
    </inkml:brush>
  </inkml:definitions>
  <inkml:traceGroup>
    <inkml:annotationXML>
      <emma:emma xmlns:emma="http://www.w3.org/2003/04/emma" version="1.0">
        <emma:interpretation id="{95D4984D-16E0-4476-B929-8A240F8B3C21}" emma:medium="tactile" emma:mode="ink">
          <msink:context xmlns:msink="http://schemas.microsoft.com/ink/2010/main" type="inkDrawing" rotatedBoundingBox="2769,10644 8542,10534 8544,10654 2771,10763" shapeName="Other"/>
        </emma:interpretation>
      </emma:emma>
    </inkml:annotationXML>
    <inkml:trace contextRef="#ctx0" brushRef="#br0">23 92 0,'-23'-23'62,"23"46"16,23-23-46,0 0-32,1 24 15,-1-24-15,0 0 0,0 0 16,0 0-16,0 0 0,0 23 15,0-23-15,0 0 0,0 0 16,0 0-16,1 0 0,-1 0 16,0 0-16,23 0 0,-23 0 15,0 0-15,0 0 0,0 0 16,0 0-16,0 0 0,1 0 16,-1 0-1,0 0-15,0 0 16,-23 23-16,23-23 15,0 0-15,0 0 0,0 0 16,0 0-16,0 0 0,0 0 16,1 0-16,-1-23 0,0 23 0,0 0 15,23 0-15,-23 0 16,0 0-16,0 0 0,0 0 0,0 0 16,1 0-16,-1 0 15,0 0-15,0 0 16,0 0-16,0 0 15,0 0-15,0 0 0,0 0 16,0 0-16,24 0 0,-24 0 16,0 0-16,23 0 0,-23 0 15,0-23-15,23 23 0,-23 0 0,0 0 16,1 0-16,-1 0 16,0 0-16,0 23 15,0-23-15,0 0 0,0 0 16,0 0-16,0 0 15,0 0-15,0 0 0,1 0 0,22 0 16,-23 0-16,0-23 0,0 23 16,0 0-16,0 0 0,0 0 15,0 0-15,0 0 0,1 0 16,22 0-16,-23 0 0,0 0 16,0 0-16,0 0 0,0 0 15,23 0-15,-23 0 0,1 0 0,22 0 16,-23 0-16,0-24 0,23 24 15,-23 0-15,0 0 0,0 0 16,24 0-16,-24 0 0,0 0 16,23 0-16,-23 0 0,23 0 15,-23 0-15,23 0 0,-22 0 16,22 0-16,0 24 0,-23-24 16,23 0-16,0 0 0,1 0 15,-24 0-15,23 0 0,0 0 0,-23 0 16,23 0-16,-23 0 0,24 0 15,-24 0-15,23 0 0,0 0 16,-23 0-16,23 0 0,-23 0 16,24 0-16,-24 0 0,0 0 15,23 0-15,0 0 0,-23 0 0,23 0 16,1-24-16,-24 24 0,23 0 16,-23 0-16,0 0 0,0 0 15,23 0-15,-23 0 0,0 0 16,24 0-16,-24 0 0,23 0 15,0 0-15,-23 0 0,23 0 16,1 0-16,-1 0 0,0-23 16,0 23-16,-23 0 0,23 0 15,-23 0-15,24 0 0,-24-23 16,0 23-16,0 0 16,0 0-16,0 0 0,0 0 15,0 0 1,0 0-16,24 0 0,-24 0 15,0 0-15,23 0 0,-23 0 16,23 0-16,-23 0 0,0 0 16,24 0-16,-24 0 0,0 0 0,0 0 15,0 0-15,0 0 0,0 0 16,0 0-16,0 0 16,0 0-16,0 0 0,24 0 15,-24-23-15,0 23 0,23 0 16,-23 0-16,0 0 0,23 0 15,-23 0-15,1 0 0,-1 0 16,0 0-16,0-23 16,0 23-16,0 0 0</inkml:trace>
  </inkml:traceGroup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0.3937" units="1/cm"/>
          <inkml:channelProperty channel="Y" name="resolution" value="50.46729" units="1/cm"/>
          <inkml:channelProperty channel="T" name="resolution" value="1" units="1/dev"/>
        </inkml:channelProperties>
      </inkml:inkSource>
      <inkml:timestamp xml:id="ts0" timeString="2023-01-13T17:13:32.774"/>
    </inkml:context>
    <inkml:brush xml:id="br0">
      <inkml:brushProperty name="width" value="0.10583" units="cm"/>
      <inkml:brushProperty name="height" value="0.10583" units="cm"/>
      <inkml:brushProperty name="color" value="#FF0000"/>
      <inkml:brushProperty name="fitToCurve" value="1"/>
    </inkml:brush>
  </inkml:definitions>
  <inkml:traceGroup>
    <inkml:annotationXML>
      <emma:emma xmlns:emma="http://www.w3.org/2003/04/emma" version="1.0">
        <emma:interpretation id="{9619C1C8-A344-4615-9F57-A7BB4DE41013}" emma:medium="tactile" emma:mode="ink">
          <msink:context xmlns:msink="http://schemas.microsoft.com/ink/2010/main" type="writingRegion" rotatedBoundingBox="1136,2150 11862,1965 11932,6031 1206,6216"/>
        </emma:interpretation>
      </emma:emma>
    </inkml:annotationXML>
    <inkml:traceGroup>
      <inkml:annotationXML>
        <emma:emma xmlns:emma="http://www.w3.org/2003/04/emma" version="1.0">
          <emma:interpretation id="{10D2DCF7-2560-4810-902E-C0EBF58AFC1B}" emma:medium="tactile" emma:mode="ink">
            <msink:context xmlns:msink="http://schemas.microsoft.com/ink/2010/main" type="paragraph" rotatedBoundingBox="1720,2096 11864,1992 11876,3099 1731,3203" alignmentLevel="2"/>
          </emma:interpretation>
        </emma:emma>
      </inkml:annotationXML>
      <inkml:traceGroup>
        <inkml:annotationXML>
          <emma:emma xmlns:emma="http://www.w3.org/2003/04/emma" version="1.0">
            <emma:interpretation id="{E7751A4D-796F-4713-AF3A-687F24CAAC2F}" emma:medium="tactile" emma:mode="ink">
              <msink:context xmlns:msink="http://schemas.microsoft.com/ink/2010/main" type="line" rotatedBoundingBox="1720,2096 11864,1992 11876,3099 1731,3203"/>
            </emma:interpretation>
          </emma:emma>
        </inkml:annotationXML>
        <inkml:traceGroup>
          <inkml:annotationXML>
            <emma:emma xmlns:emma="http://www.w3.org/2003/04/emma" version="1.0">
              <emma:interpretation id="{D80C0119-F62A-4062-BBE2-8BB31D4D638B}" emma:medium="tactile" emma:mode="ink">
                <msink:context xmlns:msink="http://schemas.microsoft.com/ink/2010/main" type="inkWord" rotatedBoundingBox="1721,2218 3478,2200 3488,3185 1731,3203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993 670 0,'46'0'62,"-23"-23"-62,0 23 16,24-23-16,-24 0 0,0-1 16,0 24-16,23-23 0,-46 0 15,23 23-15,0-23 0,-23 0 16,0 0 0,-23 23-1,0 0-15,0 0 16,0 23-16,0-23 0,0 23 15,0 0-15,0 0 0,-1 24 16,1-24-16,0 0 0,0 0 0,0 23 16,23-23-16,-23 0 0,23 0 15,0 0-15,23 0 0,-23 1 16,23-24-16,0 23 0,23-23 16,-22 0-16,-1 0 0,0 0 15,23 0-15,-23-23 0,23 23 16,-23-24-16,0 1 0,0 23 0,1-23 15,-1 0-15,0 0 0</inkml:trace>
          <inkml:trace contextRef="#ctx0" brushRef="#br0" timeOffset="-627.9674">0 139 0,'0'-93'47,"0"116"0,0 1-47,0-1 0,0 0 16,0 46-16,0-23 0,0 23 15,0 1-15,0-1 0,0 23 16,0-22-16,0-1 0,0 0 15,0-23-15,0 1 0,0-24 16,0 0-16,0 0 0,0 0 16,0-46 15,0 0-31,0 0 0,0-24 16,23 24-16,-23-46 0,23 23 15,-23-23-15,23-1 0,1 1 16,-1 0-16,0 0 0,0-1 15,0 24-15,0-23 0,-23 23 0,23 23 16,0-24-16,-23 24 0,23 23 16,-23-23-16,23 46 31,-23 23-15,23-22-16,1 22 15,-24 0-15,23 23 0,-23 0 16,0 1-16,0-1 0,0-23 15,23 23-15,-23-45 0,0 22 16,23-23-16,-23 0 16,23-23-16,0 0 0,-23-23 15,23 0-15,0 0 16,0 0-16,-23-24 0,23 24 16,0-23-16,1 0 0,-1 0 15,-23 23-15,23-24 0,0 24 16,0-23-16,0 23 15,-23 0-15,0 46 16,0 0 0,0 0-16,0 0 15,0 24-15,0-24 0,0 46 16,0-23-16,0 0 0,-23 24 16,23-24-16,0 0 0,0 0 15,0-23-15,0 0 0,23 0 16,0-23-16,0 23 0,0-23 0,0 0 15,-23-23-15,23 23 0</inkml:trace>
          <inkml:trace contextRef="#ctx0" brushRef="#br0" timeOffset="347.9856">1732 462 0,'-115'46'46,"91"-46"-46,1 23 0,0 0 16,0-23-16,0 23 0,0 1 16,23-1-16,0 0 15,23 0 1,0-23-16,0 23 16,0-23-16,0 0 0,1 0 0,-1 0 15,0 0-15,0 23 0,0-23 16,0 0-16,-23 23 15,23-23-15,-23 23 16,0 0-16,0 0 16,-23 0-16,23 1 0,-23-1 15,0-23-15,23 23 0,-23 0 16,0 0-16,23 0 16,23-23 15,-23-23-31</inkml:trace>
        </inkml:traceGroup>
        <inkml:traceGroup>
          <inkml:annotationXML>
            <emma:emma xmlns:emma="http://www.w3.org/2003/04/emma" version="1.0">
              <emma:interpretation id="{C0427571-8EDD-4CC0-9E8F-26A618B27380}" emma:medium="tactile" emma:mode="ink">
                <msink:context xmlns:msink="http://schemas.microsoft.com/ink/2010/main" type="inkWord" rotatedBoundingBox="3825,2225 6480,2198 6489,3074 3833,3102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237.987">2101 693 0,'47'-23'46,"-24"23"-46,0-23 16,0 23-16,0-23 0,0 0 16,0 23-16,0-24 0,-23 1 15,23 23-15,-23-23 16,-23 23 0,23-23-16,-23 23 15,0 23 1,0-23-16,0 23 0,0 0 0,23 1 15,-23-1-15,0 0 0,23 0 16,-23 0-16,23 0 0,0 0 16,0 0-16,23-23 15,0 23-15,0-23 0,23 0 16,-23 0-16,23 0 0,0 0 16,1-23-16,-1 23 0,-23-23 0,23 0 15,0 0-15,-23 23 0,24-23 16,-24 0-16,0 0 0,23-24 0</inkml:trace>
          <inkml:trace contextRef="#ctx0" brushRef="#br0" timeOffset="1497.0252">3025 0 0,'-92'69'46,"69"-45"-46,23 22 0,-23-23 16,23 46-16,-24-23 0,24 24 16,-23-24-16,23 23 0,0 0 15,0-23-15,0 24 0,0-24 0,0 0 16,0 0-16,0-23 0,23 0 16,-23 1-16,0-1 0,24-23 31,-24-23-31,23 23 0,0-24 15,-23 1-15,23-23 0</inkml:trace>
          <inkml:trace contextRef="#ctx0" brushRef="#br0" timeOffset="1868.1435">3302 347 0,'-92'69'63,"69"-46"-63,23 0 16,0 0-1,0 0-15,23 0 16,0-23-1,0 23-15,0-23 16,-23 23-16,23 1 16,-23-1-16,0 0 15,0 0 1,-23 0-16,23 0 0,-23 0 16,23 0-1,23-23 16,0 0-31</inkml:trace>
          <inkml:trace contextRef="#ctx0" brushRef="#br0" timeOffset="2570.9814">3718 485 0,'-116'92'47,"93"-68"-47,23-1 15,0 0-15,0 0 0,0 0 16,23-23-16,0 23 15,1-23-15,-1 0 0,0 0 16,0 0-16,0 0 16,0-23-16,0 23 0,-23-23 15,23 0-15,0 23 0,-23-23 16,23 0-16,-23-1 0,0 1 16,0 0-16,0 0 15,-23 23 1,0 0-1,46 23 17,0-23-17,0 0-15,1 0 16,-1 0-16,0 0 0,0 0 0,0-23 16,0 23-16,0 0 0,0 0 15,0 0-15,0 0 16,-23 23-1,23-23-15,-23 23 16,24-23-16,-24 23 0,23 1 16,-23-1-16,23-23 15,0 23-15,0-23 16,0 0-16,0 0 16,0-23-16,0 23 0,0 0 15,0-23-15,1 23 0,-24-24 16,23 24-16,0 0 15,0 0-15,0 0 16,-23 24-16,23-24 16,-23 23-16,23-23 0,-23 23 0,23-23 15,0 0-15,0 23 0,0-23 16,1 23-16,-1-23 0,0 0 16,23 0-16</inkml:trace>
        </inkml:traceGroup>
        <inkml:traceGroup>
          <inkml:annotationXML>
            <emma:emma xmlns:emma="http://www.w3.org/2003/04/emma" version="1.0">
              <emma:interpretation id="{DC6DF3FB-A915-4B91-9D10-881BBA186FED}" emma:medium="tactile" emma:mode="ink">
                <msink:context xmlns:msink="http://schemas.microsoft.com/ink/2010/main" type="inkWord" rotatedBoundingBox="7613,2035 8103,2030 8114,3092 7624,3097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3460.9664">6235 231 0,'-116'0'31,"93"0"-31,0 0 16,-23 23-16,23-23 0,0 0 0,0 23 15,0-23-15,-1 0 0,1 0 16,23 23-16,0 0 15,23-23 1,1 24-16,-1-24 16,0 0-16,23 0 0,-23 23 0,0-23 15,0 0-15,0 0 0,0 0 16,-46 0 15,23 23-31,-23-23 16,0 23-16,0-23 0,0 23 15,0-23-15,0 23 0,23 0 16,0 0 0,23-23-1,-23 23-15,23-23 0,0 0 16,0 0-16,0 0 0,23 0 0,-23 0 16,1 0-16,-1 0 0,0 0 15,-23-23-15</inkml:trace>
          <inkml:trace contextRef="#ctx0" brushRef="#br0" timeOffset="4001.0203">6165 831 0,'0'47'47,"24"-47"-32,-1 0-15,-23-23 0</inkml:trace>
          <inkml:trace contextRef="#ctx0" brushRef="#br0" timeOffset="3704.1994">6373-161 0,'-23'-24'63,"23"48"-63,23-24 0</inkml:trace>
        </inkml:traceGroup>
        <inkml:traceGroup>
          <inkml:annotationXML>
            <emma:emma xmlns:emma="http://www.w3.org/2003/04/emma" version="1.0">
              <emma:interpretation id="{94941B06-96D1-4AC1-B9DF-D2A0406AB7FB}" emma:medium="tactile" emma:mode="ink">
                <msink:context xmlns:msink="http://schemas.microsoft.com/ink/2010/main" type="inkWord" rotatedBoundingBox="9255,2131 11865,2105 11876,3092 9265,3118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5381.916">8036 485 0,'115'-23'63,"-69"23"-48,24 0-15,-24 0 0,0 0 16,0 0-16,0 0 0,1 0 15,-24 0-15,23 0 0,-23 0 0,0 0 16</inkml:trace>
          <inkml:trace contextRef="#ctx0" brushRef="#br0" timeOffset="5171.1461">8290-92 0,'-46'92'31,"23"-69"-15,-1 23-16,24 1 0,-23 22 16,0-23-16,23 23 0,-23 1 0,23-1 15,0 0-15,0 0 0,-23 1 16,23-24-16,0 0 0,0 0 15,0-23-15,0 0 0,23 1 16,-23-48 15,23-22-31</inkml:trace>
          <inkml:trace contextRef="#ctx0" brushRef="#br0" timeOffset="5763.1585">8844 462 0,'-115'46'31,"115"-23"-15,-24-23-16,1 23 0,23 0 15,0 1-15,0-1 16,0 0-16,23-23 15,1 0-15,-1 0 0,0 0 16,0 0-16,0 0 16,0 0-16,0-23 15,0 23-15,-23 23 47,23-23-47,-23 23 16,23-23-16,0 0 0,1 0 15,22 0-15,0 0 0,0 0 16,-23-23-16,23 0 0</inkml:trace>
          <inkml:trace contextRef="#ctx0" brushRef="#br0" timeOffset="4837.979">7828 162 0,'-92'23'31,"45"-23"-31,24 0 0,-23 23 16,23-23-16,0 23 16,0-23-16,0 23 0,23 0 15,0 0 1,23-23-16,0 23 0,23-23 16,-23 24-16,23-24 0,-22 23 15,-1-23-15,23 23 0,-23 0 16,0 0-16,-23 0 15,23 0-15,-23 23 0,0-23 16,0 0-16,0 1 0,-23-1 16,23 0-16,-23 0 0,0-23 15,23 23-15,-23 0 0,0-23 16,0 23-16,-1-23 0,1 23 16,0-23-16,0 0 0,0 0 15,0-23-15</inkml:trace>
          <inkml:trace contextRef="#ctx0" brushRef="#br0" timeOffset="6164.0772">9514 0 0,'-116'93'32,"93"-47"-17,0-23-15,23 23 0,-23-23 16,0 23-16,23 0 0,0 1 16,-23-1-16,23 0 0,0 0 15,0-23-15,0 23 0,0-22 16,0-1-16,0 0 15,23-23 1,0 0-16,0-23 16,0 23-16,23-23 0,0-1 15,-22 1-15,22 23 0,0-46 16,-23 46-16,0 0 16,0 0-16,-23 23 15,23-23 1,-23 23-16,0 0 15,0 1-15,23-1 0,0 0 16,1-23-16,-1 0 16,0 0-16,0 0 0,0 0 15,0-23-15</inkml:trace>
          <inkml:trace contextRef="#ctx0" brushRef="#br0" timeOffset="6532.9744">10137 93 0,'-69'92'63,"46"-46"-63,23 0 0,-23-23 15,0 47-15,23-24 0,-24 0 16,24 0-16,0 23 0,-23-22 15,23-1-15,0 0 0,0 0 0,0-23 16,0 0-16,23 0 0,-23 1 16,0-1-16</inkml:trace>
        </inkml:traceGroup>
      </inkml:traceGroup>
    </inkml:traceGroup>
    <inkml:traceGroup>
      <inkml:annotationXML>
        <emma:emma xmlns:emma="http://www.w3.org/2003/04/emma" version="1.0">
          <emma:interpretation id="{77F279E7-00A7-407A-9CF1-F19F6D4046BD}" emma:medium="tactile" emma:mode="ink">
            <msink:context xmlns:msink="http://schemas.microsoft.com/ink/2010/main" type="paragraph" rotatedBoundingBox="4034,3839 9687,3705 9704,4409 4050,4543" alignmentLevel="3"/>
          </emma:interpretation>
        </emma:emma>
      </inkml:annotationXML>
      <inkml:traceGroup>
        <inkml:annotationXML>
          <emma:emma xmlns:emma="http://www.w3.org/2003/04/emma" version="1.0">
            <emma:interpretation id="{54E2DA2A-E173-4E6E-9A05-AA457550EDE9}" emma:medium="tactile" emma:mode="ink">
              <msink:context xmlns:msink="http://schemas.microsoft.com/ink/2010/main" type="line" rotatedBoundingBox="4034,3839 9687,3705 9704,4409 4050,4543"/>
            </emma:interpretation>
          </emma:emma>
        </inkml:annotationXML>
        <inkml:traceGroup>
          <inkml:annotationXML>
            <emma:emma xmlns:emma="http://www.w3.org/2003/04/emma" version="1.0">
              <emma:interpretation id="{557AEA7A-1ECF-4619-9049-6FDE1AECC4F5}" emma:medium="tactile" emma:mode="ink">
                <msink:context xmlns:msink="http://schemas.microsoft.com/ink/2010/main" type="inkWord" rotatedBoundingBox="4034,3839 4602,3825 4618,4479 4049,4492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7925.973">2563 1617 0,'0'46'62,"0"-23"-62,0 0 0,0 0 16,0 0-16,0 0 0,0 23 16,0-23-16,0 24 0,0-24 0,0 0 15,0 23-15,23-23 0,-23 0 16,0 0-16,0 0 0,0 0 16,0-46 46,0 0-46,0 0-1,0 0-15</inkml:trace>
          <inkml:trace contextRef="#ctx0" brushRef="#br0" timeOffset="8431.7516">2309 1871 0,'23'0'62,"0"0"-62,1 0 16,-1-24-16,23 24 0,0 0 16,-23 0-16,23 0 0,0 0 15,1-23-15,-1 23 0,-23 0 0,23 0 16,-23 0-16,0 0 0,0 0 16,0 0-1</inkml:trace>
          <inkml:trace contextRef="#ctx0" brushRef="#br0" timeOffset="9110.026">2402 2240 0,'23'0'78,"0"0"-62,0 0 0,0 0-1,0 0-15,0 23 0,0-23 16,0 0-16,0 0 0,1 0 16,-1 0-16,0 0 0,0 0 15,0 0-15,0 0 16,0 0-16,0 0 15,0 0-15,0 0 16,0 0 0,1 0 62</inkml:trace>
        </inkml:traceGroup>
        <inkml:traceGroup>
          <inkml:annotationXML>
            <emma:emma xmlns:emma="http://www.w3.org/2003/04/emma" version="1.0">
              <emma:interpretation id="{7E3F6768-FE90-43AC-84B4-F7AD1BFDA4FF}" emma:medium="tactile" emma:mode="ink">
                <msink:context xmlns:msink="http://schemas.microsoft.com/ink/2010/main" type="inkWord" rotatedBoundingBox="5158,3929 5955,3910 5969,4498 5172,4517"/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9649.9962">3602 1709 0,'-69'92'31,"69"-69"-16,-23 0-15,0 24 0,23-24 16,-23 23-16,23 0 0,0 0 16,0 0-16,0 1 0,-23-24 0,23 23 15,0-23-15,0 0 0,0 0 16,23-23 15,-23-23 0,0 0-15,23 23-16,-23-23 16,23 0-16</inkml:trace>
          <inkml:trace contextRef="#ctx0" brushRef="#br0" timeOffset="10300.9249">4203 1847 0,'23'-69'47,"-23"46"-31,-23 0-16,0 0 15,0 23 1,-1 0-16,1 0 15,0 0-15,0 0 16,0 23-16,-23-23 0,23 23 16,0 0-16,0-23 0,0 23 15,23 0-15,-24 0 0,24 1 16,-23-24-16,23 23 0,0 0 16,23-23-16,1 0 15,-1 0-15,0 0 0,0 0 16,0 0-16,0 0 15,0 0-15,0 0 0,0 0 16,0 0-16,0 0 16,-23 23-1,0 0-15,0 0 0,0 0 16,0 0-16,0 0 0,0 0 16,0 0-16,0 24 0,-23-24 15,23 0-15,0 0 0,-23 0 16,23 0-16,0 0 15,-23-23 1,46 0 15,-23-23-31,23 23 16,-23-23-16</inkml:trace>
        </inkml:traceGroup>
        <inkml:traceGroup>
          <inkml:annotationXML>
            <emma:emma xmlns:emma="http://www.w3.org/2003/04/emma" version="1.0">
              <emma:interpretation id="{6BE49750-AC73-4F0E-9913-1FFBE8C80CFC}" emma:medium="tactile" emma:mode="ink">
                <msink:context xmlns:msink="http://schemas.microsoft.com/ink/2010/main" type="inkWord" rotatedBoundingBox="6358,3799 7592,3770 7606,4336 6372,4366"/>
              </emma:interpretation>
              <emma:one-of disjunction-type="recognition" id="oneOf6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10706.5597">4665 1686 0,'46'46'47,"-23"-23"-31,-23 0-16,23-23 0,-23 23 16,0 0-16,23 0 0,-23 1 15,23-24-15,-23 23 0,0 0 16,23 0-16,-23 0 0,0 0 15,0 0-15,0 0 0,0 0 16,-23 0 0,23 0-16,-23-23 0,23 24 15,-23-24-15,0 23 0,0-23 16,0 0-16,0 0 16,-1 0-16</inkml:trace>
          <inkml:trace contextRef="#ctx0" brushRef="#br0" timeOffset="11002.6154">4641 1709 0,'116'-46'47,"-70"46"-47,0-23 0,0 23 16,1-23-16,-1 23 0,-23 0 15,23-24-15,-23 24 0,0 0 0,0 0 16,0 0-16,1 0 15,-1 0-15,-23-23 0</inkml:trace>
          <inkml:trace contextRef="#ctx0" brushRef="#br0" timeOffset="11743.9625">5750 1663 0,'-69'-46'47,"45"46"-31,1 0-16,0 0 0,0 0 15,0 23-15,0-23 16,0 0-16,23 23 0,-23-23 16,23 23-1,-23-23-15,23 23 16,0 0-16,0 0 16,23 0-1,0 0-15,-23 0 16,23 0-16,-23 1 0,23-24 15,0 23-15,-23 0 0,23 0 16,0 0-16,-23 0 16,23 0-16,-23 0 15,0 0-15,-23-23 16,23 23-16,-23-23 0,0 23 16,0-23-1,0 0-15,0 0 0,0 0 16,0 0-16,23-23 0,-23 23 15,23-23-15,-23 0 16,23 0 0,0 0-16,23 0 15,0 0-15,-23 0 16,23 23-16,0-23 0,23 0 16,-23 23-16,0-24 0,23 1 15,-22 0-15,22 0 0,0 23 16,-23-23-16,0 0 0,0 23 15,0-23-15,-23 0 0</inkml:trace>
        </inkml:traceGroup>
        <inkml:traceGroup>
          <inkml:annotationXML>
            <emma:emma xmlns:emma="http://www.w3.org/2003/04/emma" version="1.0">
              <emma:interpretation id="{57D9A38B-EF71-40BD-ACDE-BD3920136587}" emma:medium="tactile" emma:mode="ink">
                <msink:context xmlns:msink="http://schemas.microsoft.com/ink/2010/main" type="inkWord" rotatedBoundingBox="8119,3759 9688,3722 9701,4299 8133,4336"/>
              </emma:interpretation>
              <emma:one-of disjunction-type="recognition" id="oneOf7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12767.1216">7228 1778 0,'-47'46'62,"71"-46"-62,-24 23 16,23-23-16,0 0 15,-23 24-15,23-24 0,0 0 16,-23 23-16,23-23 0,0 23 16,-23 0-1,0 0-15,0 0 16,0 0-16,0 0 16,-23-23-16,23 23 0,-23-23 15,23 23-15,-23-23 0,0 0 16,0 23-16,0-23 15,23-23 1,0 0-16</inkml:trace>
          <inkml:trace contextRef="#ctx0" brushRef="#br0" timeOffset="13553.2011">7228 1524 0</inkml:trace>
          <inkml:trace contextRef="#ctx0" brushRef="#br0" timeOffset="12395.0141">6974 1778 0,'-70'93'47,"70"-70"-47,-23 0 15,23 0-15,-23 0 0,23 0 0,-23 0 16,23 0-16,-23 0 16,23 0-16,23-46 62,0 0-62</inkml:trace>
          <inkml:trace contextRef="#ctx0" brushRef="#br0" timeOffset="13219.9638">7759 1640 0,'-70'92'47,"70"-69"-31,-23 0-16,23 0 15,-23 0-15,23 0 0,0 1 16,0-1-16,0 0 0,0 0 16,0 0-1,23-23-15,0 0 16,1 0 0,-1-23-16,23 23 0,-23 0 15,0-23-15,0 23 0,0 0 16,0 0-16,0-23 0,0 23 15,1 23 1,-24 0 0,0 0-1,0 0-15,0 0 16,-24 0-16,24 0 0,-23 0 16</inkml:trace>
          <inkml:trace contextRef="#ctx0" brushRef="#br0" timeOffset="13945.5552">6396 1847 0,'70'0'63,"-47"0"-63,0 0 0,0 0 16</inkml:trace>
        </inkml:traceGroup>
      </inkml:traceGroup>
    </inkml:traceGroup>
    <inkml:traceGroup>
      <inkml:annotationXML>
        <emma:emma xmlns:emma="http://www.w3.org/2003/04/emma" version="1.0">
          <emma:interpretation id="{462CF13D-BBDB-4AF1-86B7-947D4E204D51}" emma:medium="tactile" emma:mode="ink">
            <msink:context xmlns:msink="http://schemas.microsoft.com/ink/2010/main" type="paragraph" rotatedBoundingBox="1193,5459 6806,5362 6819,6119 1206,621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2104660-126F-4E3A-98A2-9E12B64B6AE4}" emma:medium="tactile" emma:mode="ink">
              <msink:context xmlns:msink="http://schemas.microsoft.com/ink/2010/main" type="line" rotatedBoundingBox="1193,5459 6806,5362 6819,6119 1206,6216"/>
            </emma:interpretation>
          </emma:emma>
        </inkml:annotationXML>
        <inkml:traceGroup>
          <inkml:annotationXML>
            <emma:emma xmlns:emma="http://www.w3.org/2003/04/emma" version="1.0">
              <emma:interpretation id="{233B3F1F-C162-420B-B40B-FDDF9CE8E132}" emma:medium="tactile" emma:mode="ink">
                <msink:context xmlns:msink="http://schemas.microsoft.com/ink/2010/main" type="inkWord" rotatedBoundingBox="1193,5459 4287,5405 4300,6162 1206,6216"/>
              </emma:interpretation>
              <emma:one-of disjunction-type="recognition" id="oneOf8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20633.9462">855 3579 0,'-70'93'31,"47"-70"-31,23 0 0,-23 0 16,23 0-16,-23-23 0,23 23 16,0 0-1,23-23 1,0 0-16,0-23 15,0 23-15,0-23 0,1 0 16,-1 23-16,0-23 0,0 0 16,0 0-16,0 23 0,-23-23 15,23 23-15,0-24 0,0 24 16,-23 24 15,0-1-15,0 0-1,0 0-15,0 0 0,0 0 16,23-23 0,0 0-1,1 0-15,-1-23 16,0 23-16,0-23 0,0 23 16,0-23-16,0 0 0,0 23 15,0-23-15,0-1 16,0 24-16,1 0 0,-24-23 15,23 23-15,0 0 16,-23 23 15,0 1-31,0-1 16,-23 0-16,23 0 16,0 0-16,0 0 15,23-23 1,0 0-1,0 0-15,-23-23 16,23 23-16</inkml:trace>
          <inkml:trace contextRef="#ctx0" brushRef="#br0" timeOffset="20858.4695">1824 3556 0,'-92'93'32,"69"-70"-17,23 0-15,0 0 16,-23-23-16,23 23 0,0 0 16,23-23-16,0 0 15,0 0 1,-23-23-16</inkml:trace>
          <inkml:trace contextRef="#ctx0" brushRef="#br0" timeOffset="21054.894">2032 3279 0,'23'0'63,"0"0"-63</inkml:trace>
          <inkml:trace contextRef="#ctx0" brushRef="#br0" timeOffset="21325.9108">2332 3625 0,'116'-23'63,"-93"23"-63,23 0 0,-23 0 16,0-23-16</inkml:trace>
          <inkml:trace contextRef="#ctx0" brushRef="#br0" timeOffset="19495.9477">46 3233 0,'-115'23'31,"69"0"-31,0 0 15,-1 0-15,-22 0 0,23 24 16,0-24-16,0 23 0,22-23 16,-22 0-16,23 0 0,0 0 15,23 0-15,0 0 16,23-23-16,0 0 16,0 23-16,24-23 0,-1 0 15,0 0-15,0 0 0,-23 0 0,23 0 16,1 0-16,-24 0 0,0 24 15,0-24-15,0 23 0,0 0 16,-23 0-16,0 0 16,0 0-16,-23 0 0,23 0 0,-23 0 15,0 0-15,0 0 16,0 1-16,-1-1 0,1 0 16,0 0-1,23 0 16</inkml:trace>
          <inkml:trace contextRef="#ctx0" brushRef="#br0" timeOffset="20063.0978">116 3718 0,'115'-23'47,"-92"23"-47,23-23 16,1 0-16,-1-1 0,-23 24 0,0-23 15,0 0-15,0 23 0,-23-23 16,23 0-16,-23 0 16,-23 23-16,0 0 15,0 0-15,0 0 0,0 23 16,-23 0-16,22 0 0,-22 0 16,23 0-16,0 1 0,0 22 15,-23-23-15,46 0 0,-23 23 16,23-23-16,0 0 0,0 0 15,23-23-15,0 23 0,0-23 16,23 0-16,0 0 0,-23 0 16,24 0-16,-1-23 0,0 0 15,0 23-15,0-23 0,-23 0 16,47-23-16</inkml:trace>
        </inkml:traceGroup>
        <inkml:traceGroup>
          <inkml:annotationXML>
            <emma:emma xmlns:emma="http://www.w3.org/2003/04/emma" version="1.0">
              <emma:interpretation id="{CB198292-A5BB-49C3-8686-7CEA6A288984}" emma:medium="tactile" emma:mode="ink">
                <msink:context xmlns:msink="http://schemas.microsoft.com/ink/2010/main" type="inkWord" rotatedBoundingBox="4911,5593 5444,5583 5452,5997 4918,6006"/>
              </emma:interpretation>
              <emma:one-of disjunction-type="recognition" id="oneOf9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0" timeOffset="21910.7903">3533 3371 0,'-115'47'31,"68"-1"-31,24-23 0,-23 23 0,23-23 16,-23 23-16,23-23 16,23 24-16,-23-24 0,23 0 0,0 0 15,23 0-15,-23 0 0,23-23 16,23 0-16,-23 0 0,23 0 15,1 0-15,-1-23 0,0 0 16,0 23-16,0-23 0,-23 0 16,24 0-16,-24 0 0,0-1 15,0 1-15</inkml:trace>
        </inkml:traceGroup>
        <inkml:traceGroup>
          <inkml:annotationXML>
            <emma:emma xmlns:emma="http://www.w3.org/2003/04/emma" version="1.0">
              <emma:interpretation id="{7AB6AA99-8609-45DF-9BA8-C1B05FA72200}" emma:medium="tactile" emma:mode="ink">
                <msink:context xmlns:msink="http://schemas.microsoft.com/ink/2010/main" type="inkWord" rotatedBoundingBox="5420,5634 6811,5611 6816,5943 5426,5967"/>
              </emma:interpretation>
              <emma:one-of disjunction-type="recognition" id="oneOf10">
                <emma:interpretation id="interp10" emma:lang="" emma:confidence="0.5">
                  <emma:literal>ones</emma:literal>
                </emma:interpretation>
                <emma:interpretation id="interp11" emma:lang="" emma:confidence="0.5">
                  <emma:literal>on s</emma:literal>
                </emma:interpretation>
                <emma:interpretation id="interp12" emma:lang="" emma:confidence="0">
                  <emma:literal>on S</emma:literal>
                </emma:interpretation>
                <emma:interpretation id="interp13" emma:lang="" emma:confidence="0">
                  <emma:literal>on 5</emma:literal>
                </emma:interpretation>
                <emma:interpretation id="interp14" emma:lang="" emma:confidence="0">
                  <emma:literal>one s</emma:literal>
                </emma:interpretation>
              </emma:one-of>
            </emma:emma>
          </inkml:annotationXML>
          <inkml:trace contextRef="#ctx0" brushRef="#br0" timeOffset="22591.6898">3856 3487 0,'-69'92'47,"46"-69"-31,0 0-16,0 1 0,23-1 0,-23-23 15,23 23-15,0 0 16,0 0-16,23-23 0,0 0 16,0 0-16,23 0 15,-23-23-15,0 0 0,24 23 16,-24-23-16,0 0 0,0-1 15,-23 1-15,23 23 0,-23-23 16,0 0-16,0 0 0,0 0 16,0 0-16,0 0 15,-23 23 1,0 0-16,0 0 16,0 23-16,-1-23 15,24 23-15,0 0 16,24 0-1,-1-23-15,23 0 0,-23-23 16,23 23-16,-23-23 16,23 23-16,-23-23 0,1 23 0,-1 0 15,0 0-15,0 0 16,0 0-16,-23 23 31,23-23-31,-23 23 0,0 0 16,0 0-16,0 0 0,0 0 15,-23 1-15,23-1 0,0 0 0,0 0 16,23 0 0,0-23-1,0-23-15,0 23 0,0-23 16,0 0-16,1 23 0,22-23 16,-23-1-16,0 1 0,0 0 15,0 23-15,-23-23 0,23 23 16,-23-23-16,23 23 0,-23 23 31,0 0-15,0 0-16,0 0 15,23 1-15,-23-1 16,23-23-16,-23 23 0,24-23 16,-1 23-16,0-23 0,0 0 15,23 0-15</inkml:trace>
          <inkml:trace contextRef="#ctx0" brushRef="#br0" timeOffset="22909.9191">5080 3395 0,'-115'23'31,"92"0"-31,23 0 16,-23-23-16,23 23 15,23 0-15,0 0 16,0-23-16,0 0 0,-23 23 16,23-23-16,0 23 0,0 0 15,-23 0 1,-23 1-1,0-1-15,0 0 16,0-23-16,23 23 16,-23-23-16</inkml:trace>
        </inkml:traceGroup>
      </inkml:traceGroup>
    </inkml:traceGroup>
  </inkml:traceGroup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0.3937" units="1/cm"/>
          <inkml:channelProperty channel="Y" name="resolution" value="50.46729" units="1/cm"/>
          <inkml:channelProperty channel="T" name="resolution" value="1" units="1/dev"/>
        </inkml:channelProperties>
      </inkml:inkSource>
      <inkml:timestamp xml:id="ts0" timeString="2024-01-31T17:20:42.118"/>
    </inkml:context>
    <inkml:brush xml:id="br0">
      <inkml:brushProperty name="width" value="0.10583" units="cm"/>
      <inkml:brushProperty name="height" value="0.10583" units="cm"/>
      <inkml:brushProperty name="color" value="#FF0000"/>
      <inkml:brushProperty name="fitToCurve" value="1"/>
    </inkml:brush>
  </inkml:definitions>
  <inkml:traceGroup>
    <inkml:annotationXML>
      <emma:emma xmlns:emma="http://www.w3.org/2003/04/emma" version="1.0">
        <emma:interpretation id="{C89FA35D-EBB2-4B53-929A-98852F8817B4}" emma:medium="tactile" emma:mode="ink">
          <msink:context xmlns:msink="http://schemas.microsoft.com/ink/2010/main" type="inkDrawing" rotatedBoundingBox="2992,11837 3186,11519 3211,11534 3017,11852" semanticType="callout" shapeName="Other">
            <msink:sourceLink direction="with" ref="{B14EFE63-A3A6-4551-9D5D-F7B02B829428}"/>
            <msink:sourceLink direction="with" ref="{83BA962A-7388-4EFB-8FA8-6C49105512FD}"/>
          </msink:context>
        </emma:interpretation>
      </emma:emma>
    </inkml:annotationXML>
    <inkml:trace contextRef="#ctx0" brushRef="#br0">122 25 0,'-74'98'47,"74"-74"-47,-24 0 15,24 1-15,-24-1 0,-1 1 16,25-1-16,-24 1 15,24-1-15,-25-24 0,25 24 16,0-48 31,25 24-47,-25-24 16,24 24-16,-24-25 15</inkml:trace>
  </inkml:traceGroup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0.3937" units="1/cm"/>
          <inkml:channelProperty channel="Y" name="resolution" value="50.46729" units="1/cm"/>
          <inkml:channelProperty channel="T" name="resolution" value="1" units="1/dev"/>
        </inkml:channelProperties>
      </inkml:inkSource>
      <inkml:timestamp xml:id="ts0" timeString="2024-01-31T17:20:41.585"/>
    </inkml:context>
    <inkml:brush xml:id="br0">
      <inkml:brushProperty name="width" value="0.10583" units="cm"/>
      <inkml:brushProperty name="height" value="0.10583" units="cm"/>
      <inkml:brushProperty name="color" value="#FF0000"/>
      <inkml:brushProperty name="fitToCurve" value="1"/>
    </inkml:brush>
  </inkml:definitions>
  <inkml:traceGroup>
    <inkml:annotationXML>
      <emma:emma xmlns:emma="http://www.w3.org/2003/04/emma" version="1.0">
        <emma:interpretation id="{3E6E6934-A92C-49B7-A50E-D3B68B792E6B}" emma:medium="tactile" emma:mode="ink">
          <msink:context xmlns:msink="http://schemas.microsoft.com/ink/2010/main" type="inkDrawing" rotatedBoundingBox="3062,11713 3190,11496 3211,11509 3084,11726" semanticType="callout" shapeName="Other">
            <msink:sourceLink direction="with" ref="{83BA962A-7388-4EFB-8FA8-6C49105512FD}"/>
          </msink:context>
        </emma:interpretation>
      </emma:emma>
    </inkml:annotationXML>
    <inkml:trace contextRef="#ctx0" brushRef="#br0">122 0 0,'-49'98'47,"24"-73"-47,25-1 16,-24-24-16,24 24 0,0 1 16,-24-25-16,24 24 15,0-48 79</inkml:trace>
  </inkml:traceGroup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0.3937" units="1/cm"/>
          <inkml:channelProperty channel="Y" name="resolution" value="50.46729" units="1/cm"/>
          <inkml:channelProperty channel="T" name="resolution" value="1" units="1/dev"/>
        </inkml:channelProperties>
      </inkml:inkSource>
      <inkml:timestamp xml:id="ts0" timeString="2024-01-31T17:20:42.481"/>
    </inkml:context>
    <inkml:brush xml:id="br0">
      <inkml:brushProperty name="width" value="0.10583" units="cm"/>
      <inkml:brushProperty name="height" value="0.10583" units="cm"/>
      <inkml:brushProperty name="color" value="#FF0000"/>
      <inkml:brushProperty name="fitToCurve" value="1"/>
    </inkml:brush>
  </inkml:definitions>
  <inkml:traceGroup>
    <inkml:annotationXML>
      <emma:emma xmlns:emma="http://www.w3.org/2003/04/emma" version="1.0">
        <emma:interpretation id="{3D0975AA-3538-422D-944C-156FEFAF7C93}" emma:medium="tactile" emma:mode="ink">
          <msink:context xmlns:msink="http://schemas.microsoft.com/ink/2010/main" type="inkDrawing" rotatedBoundingBox="3234,11512 3387,11886 3351,11900 3199,11527" semanticType="callout" shapeName="Other">
            <msink:sourceLink direction="with" ref="{B14EFE63-A3A6-4551-9D5D-F7B02B829428}"/>
            <msink:sourceLink direction="with" ref="{83BA962A-7388-4EFB-8FA8-6C49105512FD}"/>
          </msink:context>
        </emma:interpretation>
      </emma:emma>
    </inkml:annotationXML>
    <inkml:trace contextRef="#ctx0" brushRef="#br0">122 25 0,'24'0'63,"-24"24"-47,25-24-16,-25 25 15,0-1-15,24 1 16,-24-1-16,0 0 0,0 1 0,24-1 15,-24 1-15,25-1 0,-25 1 16,0-1-16,24-24 0,-24 24 16,0 1-16,25-1 15,-25-48 17,0-1-32</inkml:trace>
  </inkml:traceGroup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0.3937" units="1/cm"/>
          <inkml:channelProperty channel="Y" name="resolution" value="50.46729" units="1/cm"/>
          <inkml:channelProperty channel="T" name="resolution" value="1" units="1/dev"/>
        </inkml:channelProperties>
      </inkml:inkSource>
      <inkml:timestamp xml:id="ts0" timeString="2024-01-31T17:20:42.779"/>
    </inkml:context>
    <inkml:brush xml:id="br0">
      <inkml:brushProperty name="width" value="0.10583" units="cm"/>
      <inkml:brushProperty name="height" value="0.10583" units="cm"/>
      <inkml:brushProperty name="color" value="#FF0000"/>
      <inkml:brushProperty name="fitToCurve" value="1"/>
    </inkml:brush>
  </inkml:definitions>
  <inkml:traceGroup>
    <inkml:annotationXML>
      <emma:emma xmlns:emma="http://www.w3.org/2003/04/emma" version="1.0">
        <emma:interpretation id="{B14EFE63-A3A6-4551-9D5D-F7B02B829428}" emma:medium="tactile" emma:mode="ink">
          <msink:context xmlns:msink="http://schemas.microsoft.com/ink/2010/main" type="inkDrawing" rotatedBoundingBox="3029,11875 3297,11899 3295,11922 3027,11897" shapeName="Other">
            <msink:destinationLink direction="with" ref="{C89FA35D-EBB2-4B53-929A-98852F8817B4}"/>
            <msink:destinationLink direction="with" ref="{3D0975AA-3538-422D-944C-156FEFAF7C93}"/>
            <msink:destinationLink direction="with" ref="{4FEBA70D-2025-43A7-A235-316F4577DA42}"/>
          </msink:context>
        </emma:interpretation>
      </emma:emma>
    </inkml:annotationXML>
    <inkml:trace contextRef="#ctx0" brushRef="#br0">-25 391 0,'-24'0'63,"48"0"-63,1 0 16,-1 0-16,0 0 0,1 0 15,-1 0-15,1 0 16,-1 0-16,1 25 15,-1-25-15,0 0 0</inkml:trace>
  </inkml:traceGroup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0.3937" units="1/cm"/>
          <inkml:channelProperty channel="Y" name="resolution" value="50.46729" units="1/cm"/>
          <inkml:channelProperty channel="T" name="resolution" value="1" units="1/dev"/>
        </inkml:channelProperties>
      </inkml:inkSource>
      <inkml:timestamp xml:id="ts0" timeString="2024-01-31T17:20:40.855"/>
    </inkml:context>
    <inkml:brush xml:id="br0">
      <inkml:brushProperty name="width" value="0.10583" units="cm"/>
      <inkml:brushProperty name="height" value="0.10583" units="cm"/>
      <inkml:brushProperty name="color" value="#FF0000"/>
      <inkml:brushProperty name="fitToCurve" value="1"/>
    </inkml:brush>
  </inkml:definitions>
  <inkml:traceGroup>
    <inkml:annotationXML>
      <emma:emma xmlns:emma="http://www.w3.org/2003/04/emma" version="1.0">
        <emma:interpretation id="{4FEBA70D-2025-43A7-A235-316F4577DA42}" emma:medium="tactile" emma:mode="ink">
          <msink:context xmlns:msink="http://schemas.microsoft.com/ink/2010/main" type="inkDrawing" rotatedBoundingBox="3055,12893 3101,11526 3175,11528 3129,12895" semanticType="callout" shapeName="Other">
            <msink:sourceLink direction="with" ref="{B14EFE63-A3A6-4551-9D5D-F7B02B829428}"/>
            <msink:sourceLink direction="with" ref="{83BA962A-7388-4EFB-8FA8-6C49105512FD}"/>
          </msink:context>
        </emma:interpretation>
      </emma:emma>
    </inkml:annotationXML>
    <inkml:trace contextRef="#ctx0" brushRef="#br0">24 25 0,'24'0'93,"-24"24"-77,25-24-16,-25 25 16,0-1-16,0 25 0,0-25 15,0 25-15,0 0 0,0 24 16,0-24-16,0 24 0,0 25 16,0-25-16,0 1 0,0-1 15,-25 0-15,25 1 0,0-1 16,0-24-16,-24 24 0,24-49 0,0 25 15,0 0-15,0-25 0,0 1 16,0-1-16,0 1 0,0-1 16,0 1-1,0-50 17,0 1-32</inkml:trace>
  </inkml:traceGroup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0.3937" units="1/cm"/>
          <inkml:channelProperty channel="Y" name="resolution" value="50.46729" units="1/cm"/>
          <inkml:channelProperty channel="T" name="resolution" value="1" units="1/dev"/>
        </inkml:channelProperties>
      </inkml:inkSource>
      <inkml:timestamp xml:id="ts0" timeString="2024-01-31T17:13:07.236"/>
    </inkml:context>
    <inkml:brush xml:id="br0">
      <inkml:brushProperty name="width" value="0.10583" units="cm"/>
      <inkml:brushProperty name="height" value="0.10583" units="cm"/>
      <inkml:brushProperty name="color" value="#FF0000"/>
      <inkml:brushProperty name="fitToCurve" value="1"/>
    </inkml:brush>
  </inkml:definitions>
  <inkml:traceGroup>
    <inkml:annotationXML>
      <emma:emma xmlns:emma="http://www.w3.org/2003/04/emma" version="1.0">
        <emma:interpretation id="{3C4BF787-52E2-4E35-97EB-829C2A34E028}" emma:medium="tactile" emma:mode="ink">
          <msink:context xmlns:msink="http://schemas.microsoft.com/ink/2010/main" type="inkDrawing" rotatedBoundingBox="7948,15395 16486,15521 16482,15754 7945,15628" shapeName="Other"/>
        </emma:interpretation>
      </emma:emma>
    </inkml:annotationXML>
    <inkml:trace contextRef="#ctx0" brushRef="#br0">0 0 0,'118'-23'47,"-95"46"-47,1-23 0,-1 0 15,1 0-15,0 0 0,23 0 16,-24 0-16,24 0 0,0 0 0,-23 0 15,23 0-15,0 0 0,23 0 16,-23 24-16,0-24 0,0 0 16,24 0-16,-24 23 0,24-23 15,-1 0-15,-23 24 0,24-24 16,-1 0-16,1 23 0,-1-23 0,1 0 16,-1 24-16,25-24 0,-25 0 15,24 24-15,0-24 0,0 0 16,0 0-16,0 23 0,1-23 15,22 0-15,-23 24 0,0-24 16,24 0-16,-24 0 0,24 23 16,-24-23-16,23 0 0,-23 0 15,0 24-15,0-24 0,1 0 16,22 0-16,-23 0 0,0 0 16,0 0-16,0 23 0,0-23 15,1 0-15,-1 0 0,23 0 0,-23 0 16,0 0-16,0 0 0,1 0 15,-25 0-15,24 0 0,0 0 16,0 0-16,0 0 0,-23 0 16,23-23-16,0 23 0,0 0 15,0 0-15,0 0 0,0 0 0,0 0 16,1 0-16,-1 0 0,0 0 16,0 0-16,-24 0 0,24 0 15,0 0-15,1 0 0,-25-24 16,24 24-16,0 0 0,0 0 15,0 0-15,0-23 0,1 23 16,-1 0-16,0-24 0,0 24 16,23 0-16,-23-23 0,0 23 15,1-24-15,-25 24 0,24 0 16,-23 0-16,-1 0 0,-23-24 0,0 24 16,0 0-16,0 0 15,0 0-15,-23 0 0,0 0 0,-1 0 16,1 0-16,-48 0 219,-23 0-204</inkml:trace>
  </inkml:traceGroup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0.3937" units="1/cm"/>
          <inkml:channelProperty channel="Y" name="resolution" value="50.46729" units="1/cm"/>
          <inkml:channelProperty channel="T" name="resolution" value="1" units="1/dev"/>
        </inkml:channelProperties>
      </inkml:inkSource>
      <inkml:timestamp xml:id="ts0" timeString="2024-01-31T17:20:57.679"/>
    </inkml:context>
    <inkml:brush xml:id="br0">
      <inkml:brushProperty name="width" value="0.10583" units="cm"/>
      <inkml:brushProperty name="height" value="0.10583" units="cm"/>
      <inkml:brushProperty name="color" value="#FF0000"/>
      <inkml:brushProperty name="fitToCurve" value="1"/>
    </inkml:brush>
  </inkml:definitions>
  <inkml:traceGroup>
    <inkml:annotationXML>
      <emma:emma xmlns:emma="http://www.w3.org/2003/04/emma" version="1.0">
        <emma:interpretation id="{EDBC5499-9EC9-4D34-922F-C287BE1E1A7D}" emma:medium="tactile" emma:mode="ink">
          <msink:context xmlns:msink="http://schemas.microsoft.com/ink/2010/main" type="writingRegion" rotatedBoundingBox="5729,12114 14790,12169 14774,14829 5713,14774"/>
        </emma:interpretation>
      </emma:emma>
    </inkml:annotationXML>
    <inkml:traceGroup>
      <inkml:annotationXML>
        <emma:emma xmlns:emma="http://www.w3.org/2003/04/emma" version="1.0">
          <emma:interpretation id="{ADA0E9C4-2A11-44D5-8B21-8B3D262D2B17}" emma:medium="tactile" emma:mode="ink">
            <msink:context xmlns:msink="http://schemas.microsoft.com/ink/2010/main" type="paragraph" rotatedBoundingBox="8813,13447 9180,12071 9466,12147 9099,13524" alignmentLevel="2"/>
          </emma:interpretation>
        </emma:emma>
      </inkml:annotationXML>
      <inkml:traceGroup>
        <inkml:annotationXML>
          <emma:emma xmlns:emma="http://www.w3.org/2003/04/emma" version="1.0">
            <emma:interpretation id="{D5C71C5E-9BF2-42B6-9FDC-BE8015562829}" emma:medium="tactile" emma:mode="ink">
              <msink:context xmlns:msink="http://schemas.microsoft.com/ink/2010/main" type="line" rotatedBoundingBox="8813,13447 9180,12071 9466,12147 9099,13524"/>
            </emma:interpretation>
          </emma:emma>
        </inkml:annotationXML>
        <inkml:traceGroup>
          <inkml:annotationXML>
            <emma:emma xmlns:emma="http://www.w3.org/2003/04/emma" version="1.0">
              <emma:interpretation id="{00BBB4C9-F046-4B89-B034-1769DED4CA63}" emma:medium="tactile" emma:mode="ink">
                <msink:context xmlns:msink="http://schemas.microsoft.com/ink/2010/main" type="inkWord" rotatedBoundingBox="8813,13447 9180,12071 9466,12147 9099,13524"/>
              </emma:interpretation>
            </emma:emma>
          </inkml:annotationXML>
          <inkml:trace contextRef="#ctx0" brushRef="#br0">3566-1587 0,'0'24'62,"0"0"-62,0 1 16,0-1 0,0 1-16,-24-1 0,24 1 15,0 23-15,-25-23 0,25 24 16,0-1-16,-24 1 0,-1 25 0,25-1 15,-24-24-15,0 24 0,-1 0 16,1-24-16,-1 24 0,25-24 16,-24 0-16,24 0 0,-25-25 15,25 25-15,0-24 0,0-1 16,-24 0-16,24 1 0,0-1 16,-24-24-16,24 25 0,-25-25 31,25-25 0,0 1-31,0-1 16,25-23-16</inkml:trace>
          <inkml:trace contextRef="#ctx0" brushRef="#br0" timeOffset="445.1817">3713-1710 0,'-98'74'47,"73"-50"-47,1 1 0,0-1 0,-1 0 15,1 1-15,-1-1 0,1 1 16,0-25-16,24 24 0,-25 1 15,1-1-15,24-48 63,24 24-63,-24-25 0,25 1 16,-25-1-1,24 1-15,-24-1 16</inkml:trace>
          <inkml:trace contextRef="#ctx0" brushRef="#br0" timeOffset="651.04">3639-1685 0,'0'73'47,"0"-48"-31,-24 23-16,24-23 0,0-1 0,0 1 15,0-1-15,0 1 0,24-1 16,-24 0-16,25-24 16</inkml:trace>
        </inkml:traceGroup>
      </inkml:traceGroup>
    </inkml:traceGroup>
    <inkml:traceGroup>
      <inkml:annotationXML>
        <emma:emma xmlns:emma="http://www.w3.org/2003/04/emma" version="1.0">
          <emma:interpretation id="{A6A1717B-DFAD-4D3B-959B-66869DDBF47C}" emma:medium="tactile" emma:mode="ink">
            <msink:context xmlns:msink="http://schemas.microsoft.com/ink/2010/main" type="paragraph" rotatedBoundingBox="5719,13843 14779,13897 14774,14829 5713,1477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9F3B174-F119-4F44-B98A-A48120B77355}" emma:medium="tactile" emma:mode="ink">
              <msink:context xmlns:msink="http://schemas.microsoft.com/ink/2010/main" type="line" rotatedBoundingBox="5719,13843 14779,13897 14774,14829 5713,14774"/>
            </emma:interpretation>
          </emma:emma>
        </inkml:annotationXML>
        <inkml:traceGroup>
          <inkml:annotationXML>
            <emma:emma xmlns:emma="http://www.w3.org/2003/04/emma" version="1.0">
              <emma:interpretation id="{83BA962A-7388-4EFB-8FA8-6C49105512FD}" emma:medium="tactile" emma:mode="ink">
                <msink:context xmlns:msink="http://schemas.microsoft.com/ink/2010/main" type="inkWord" rotatedBoundingBox="5719,13843 7721,13855 7715,14787 5713,14774">
                  <msink:destinationLink direction="with" ref="{3E6E6934-A92C-49B7-A50E-D3B68B792E6B}"/>
                  <msink:destinationLink direction="with" ref="{4FEBA70D-2025-43A7-A235-316F4577DA42}"/>
                  <msink:destinationLink direction="with" ref="{3D0975AA-3538-422D-944C-156FEFAF7C93}"/>
                  <msink:destinationLink direction="with" ref="{C89FA35D-EBB2-4B53-929A-98852F8817B4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 timeOffset="1904.3672">635 0 0,'-122'24'31,"98"-24"-31,-25 25 16,24-1-16,-23 1 0,-1-1 15,24 1-15,-24-1 0,25 0 16,-25 1-16,25-1 0,-1 1 16,25-1-16,-24 1 0,0-1 15,24 0-15,0 1 16,0-1-16,24 1 0,0-25 15,1 24-15,-1-24 16,1 0-16,-1 25 16,0-25-16,-24 24 0,25-24 15,-25 24-15,0 1 16,0-1-16,0 1 0,0 24 16,-25-25-16,25 0 0,-24 1 0,0-1 15,24 1-15,-25-1 0,1 0 16,24 1-16,-25-1 0,1-24 15,0 25-15,-1-25 16,1 24-16,-1-24 16,25-24-1,25-1 1,-1 25-16</inkml:trace>
          <inkml:trace contextRef="#ctx0" brushRef="#br0" timeOffset="3137.0217">538 611 0,'122'0'62,"-98"0"-62,1-25 16,-1 25-16,0-24 0,1-1 16,24 1-16,-25 24 0,-24-24 0,25-1 15,-1 25-15,-24-24 0,24-1 16,-24 1-16,-24 24 31,0 0-15,24 24-16,-25-24 0,1 25 15,-1-1-15,1 1 0,-1-1 16,1 0-16,0 1 0,-1-1 16,1 25-16,-1-24 0,25-1 15,-24 0-15,24 1 0,0-1 16,24 1-16,1-25 15,-1 0-15,25 0 0,-25 0 0,25 0 16,-24-25-16,24 25 0,-1-24 16,1-1-16,-24 1 0,23 0 15,-23-1-15,-1 1 0,25-1 16,-24 25-16,-25-24 0,24 24 16,0-25-16,1 25 15,-25 25 1,0-1-16,0 1 15,0-1-15,-25 1 16,25-1-16,0 0 16,0 1-16,-24-25 0,24 24 15,24-24 17,1 0-32,-1-24 15,1-1-15,-1 1 16,1 0-16,-1 24 15,-24-25-15,24 1 0,1 24 16,-25-25-16,24 25 0,1 0 16,-1-24-16,0 24 15,1 24 1,-25 1 0,0-1-1,0 1 1,0-1-16,0 0 15,24-24 17,1 0-17,-1 0-15,1-24 16,-1 24-16,0-24 0,1 24 16,-1 0-16,1-25 0,-1 25 15,1-24-15,-1 24 0,0 0 16,1-25-16,-1 25 15,1 0 1,-25 25 15,0-1-31,0 1 16,-25-25-16,25 24 16,0 0-16,0 1 15,0-1 1,25-24-1,-1 0 17,1 0-32,-25-24 0,24 24 15</inkml:trace>
        </inkml:traceGroup>
        <inkml:traceGroup>
          <inkml:annotationXML>
            <emma:emma xmlns:emma="http://www.w3.org/2003/04/emma" version="1.0">
              <emma:interpretation id="{27721AA0-2006-43D9-9343-E60C52413918}" emma:medium="tactile" emma:mode="ink">
                <msink:context xmlns:msink="http://schemas.microsoft.com/ink/2010/main" type="inkWord" rotatedBoundingBox="8036,14090 8205,14091 8202,14605 8033,14603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3389.9997">2418 537 0,'-49'98'32,"25"-98"-17,24 25-15,0-1 0,0 0 16,-25 1-16,25-1 15,0-48 32</inkml:trace>
          <inkml:trace contextRef="#ctx0" brushRef="#br0" timeOffset="3620.4002">2491 269 0,'-24'-25'62</inkml:trace>
        </inkml:traceGroup>
        <inkml:traceGroup>
          <inkml:annotationXML>
            <emma:emma xmlns:emma="http://www.w3.org/2003/04/emma" version="1.0">
              <emma:interpretation id="{70B27CEB-5BDF-4343-9902-045B2F86D442}" emma:medium="tactile" emma:mode="ink">
                <msink:context xmlns:msink="http://schemas.microsoft.com/ink/2010/main" type="inkWord" rotatedBoundingBox="8499,14309 9867,14317 9865,14636 8497,14628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4301.668">3101 464 0,'-122'0'47,"97"25"-47,1-1 15,0 0-15,-1 1 16,1-1-16,-1 1 0,1-1 0,24 1 15,-24-1-15,24 0 16,0 1-16,24-25 0,-24 24 16,24-24-16,1 0 0,-1 25 15,1-25-15,-1 0 16,0 0-16,1-25 0,-1 25 16,1 0-16,-1-24 0,1 24 0</inkml:trace>
          <inkml:trace contextRef="#ctx0" brushRef="#br0" timeOffset="4659.7129">3395 562 0,'-98'98'46,"74"-98"-46,24 24 16,0 0-16,24-24 16,1 0-1,-1 0-15,1 0 16,-1 0-16,1-24 16,-1 0-1,-24-1-15,24 1 16,-24-1-1,0 1-15,25-1 32,-1 25-1</inkml:trace>
          <inkml:trace contextRef="#ctx0" brushRef="#br0" timeOffset="5036.3681">3761 537 0,'0'98'47,"0"-73"-32,0-1-15,0 0 16,25-24 15,-1 0-31,1-24 16,-1 0-16,1 24 15,-1-25-15,0 25 0,-24-24 16,25 24-16,-1-25 0,1 25 16,-1-24-16,0 24 15,1 0-15,-1 0 16,-24 24-1,0 1 1,0-1-16,0 1 16,0-1-16,-24-24 0,24 24 15,24-24-15,-24 25 16,25-25-16,-1-25 0</inkml:trace>
        </inkml:traceGroup>
        <inkml:traceGroup>
          <inkml:annotationXML>
            <emma:emma xmlns:emma="http://www.w3.org/2003/04/emma" version="1.0">
              <emma:interpretation id="{2AF0A8CE-D76E-4025-B4B3-BF1FAD6CABD1}" emma:medium="tactile" emma:mode="ink">
                <msink:context xmlns:msink="http://schemas.microsoft.com/ink/2010/main" type="inkWord" rotatedBoundingBox="10210,14260 11504,14268 11502,14660 10207,14652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6503.6718">4958 611 0,'122'0'47,"-97"0"-47,-1-25 15,1 25-15,-1-24 0,0 24 16,1-25-16,-25 1 16,24 24-16,-24-24 15,-24 24 32,-1 0-47,25 24 16,-24-24-16,0 24 0,-1 1 15,25-1-15,-24-24 16,24 25-16,0-1 0,0 1 16,0-1-1,24-24-15,1 0 0,-1 24 16,25-24-16,-25 0 0,1 0 16,-1-24-16,0 24 0,1-24 15,-1 24-15,1 0 0,-1-25 16,1 25-16,-1-24 0,0-1 15,1 25-15,-1-24 0,1 24 16,-1-25-16,1 25 0,-1 0 16,0-24-16,1 24 15,-1 0 1,-24 24-16,0 1 16,0-1-16,0 1 15,0-1-15,0 1 16,0-1-16,0 0 15,25-24 1,-25 25-16,24-25 16,-24-25-16,25 25 0</inkml:trace>
          <inkml:trace contextRef="#ctx0" brushRef="#br0" timeOffset="5420.4037">4738 415 0,'-97'25'63,"72"-25"-63,1 24 15,-1 1 1,25-1-16,0 0 16,0 1-1,25-1-15,-25 1 16,0-1-16,0 1 15,0-1-15,0 0 16,0 1-16,0-1 16,-25-24-16,25 25 0,-24-25 15,24 24-15,-24-24 16,-1-24 0</inkml:trace>
        </inkml:traceGroup>
        <inkml:traceGroup>
          <inkml:annotationXML>
            <emma:emma xmlns:emma="http://www.w3.org/2003/04/emma" version="1.0">
              <emma:interpretation id="{48921FFB-3A3B-4A3A-B87B-7196CEC9C481}" emma:medium="tactile" emma:mode="ink">
                <msink:context xmlns:msink="http://schemas.microsoft.com/ink/2010/main" type="inkWord" rotatedBoundingBox="11750,13935 13678,13947 13674,14657 11746,14645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7577.7485">7571 98 0,'-73'97'62,"49"-48"-62,-1 0 0,25 0 0,-24 0 16,-1 0-16,1 0 0,0-1 15,-1 1-15,1 0 0,-1 0 16,25-25-16,-24 1 0,24-1 16,-24 1-16,24-1 0</inkml:trace>
          <inkml:trace contextRef="#ctx0" brushRef="#br0" timeOffset="7806.3476">7230 489 0,'73'0'63,"-49"0"-63,1 0 15,-1 0-15,0 0 0,1 0 16,-1 0-16,1-25 0,-1 25 16,1 0-16,23 0 0,1 25 15</inkml:trace>
          <inkml:trace contextRef="#ctx0" brushRef="#br0" timeOffset="6836.391">6082 539 0,'-49'99'47,"49"-74"-47,0 0 16,0 0-16,24 0 15,1-25 1,-1 0-16,0 0 15,1 0-15,-25-25 0,24 25 16,1-25-16,-1 0 0,1 0 0,-1 0 16,0 1-16,-24-1 15,25 25-15,-1-25 0,1 25 16,-25-25-16,24 25 0,-24-25 16,25 25-16,-1 0 15,-24-25-15,24 25 0,1 0 16,-25 25-16</inkml:trace>
          <inkml:trace contextRef="#ctx0" brushRef="#br0" timeOffset="7307.395">6741 562 0,'-24'0'62,"24"24"-62,-25-24 16,1 24-16,-1-24 15,25 24-15,0 0 32,25-24-17,-1 0-15,1 0 16,-1 0 0,-24-24-16,24 24 0,1-24 31,-25 48-16,0 0 1,0 1 0,0-1-16,24-24 0,-24 24 15,25-24-15,-1 0 0,1 0 16,-1 0-16,0 0 0,1 0 16,-1 0-16,1 0 0,-1 0 15,1-24-15</inkml:trace>
          <inkml:trace contextRef="#ctx0" brushRef="#br0" timeOffset="8621.4029">7962 489 0,'-73'97'47,"48"-97"-47,1 25 0,24-1 16,-24 1-16,24-1 0,-25-24 15,25 24-15,-24 1 16,48-25 15</inkml:trace>
        </inkml:traceGroup>
        <inkml:traceGroup>
          <inkml:annotationXML>
            <emma:emma xmlns:emma="http://www.w3.org/2003/04/emma" version="1.0">
              <emma:interpretation id="{92A3AC02-DD74-4A4A-A1BE-FEDE53059D4B}" emma:medium="tactile" emma:mode="ink">
                <msink:context xmlns:msink="http://schemas.microsoft.com/ink/2010/main" type="inkWord" rotatedBoundingBox="13808,14041 13823,14042 13823,14067 13807,14066"/>
              </emma:interpretation>
              <emma:one-of disjunction-type="recognition" id="oneOf5">
                <emma:interpretation id="interp5" emma:lang="" emma:confidence="0.5">
                  <emma:literal>,</emma:literal>
                </emma:interpretation>
                <emma:interpretation id="interp6" emma:lang="" emma:confidence="0">
                  <emma:literal>.</emma:literal>
                </emma:interpretation>
                <emma:interpretation id="interp7" emma:lang="" emma:confidence="0">
                  <emma:literal>l</emma:literal>
                </emma:interpretation>
                <emma:interpretation id="interp8" emma:lang="" emma:confidence="0">
                  <emma:literal>|</emma:literal>
                </emma:interpretation>
                <emma:interpretation id="interp9" emma:lang="" emma:confidence="0">
                  <emma:literal>1</emma:literal>
                </emma:interpretation>
              </emma:one-of>
            </emma:emma>
          </inkml:annotationXML>
          <inkml:trace contextRef="#ctx0" brushRef="#br0" timeOffset="10034.403">8109 195 0,'0'25'63</inkml:trace>
        </inkml:traceGroup>
        <inkml:traceGroup>
          <inkml:annotationXML>
            <emma:emma xmlns:emma="http://www.w3.org/2003/04/emma" version="1.0">
              <emma:interpretation id="{B4FB84CA-34DE-48C1-BF0C-56E1B04B7450}" emma:medium="tactile" emma:mode="ink">
                <msink:context xmlns:msink="http://schemas.microsoft.com/ink/2010/main" type="inkWord" rotatedBoundingBox="13848,14333 14777,14339 14774,14678 13846,14672"/>
              </emma:interpretation>
              <emma:one-of disjunction-type="recognition" id="oneOf6">
                <emma:interpretation id="interp10" emma:lang="" emma:confidence="1">
                  <emma:literal/>
                </emma:interpretation>
              </emma:one-of>
            </emma:emma>
          </inkml:annotationXML>
          <inkml:trace contextRef="#ctx0" brushRef="#br0" timeOffset="9050.3993">8182 537 0,'-24'98'47,"-1"-73"-47,25-1 15,0 0-15,0 1 16,0-1-16,25-24 16,-25 25-16,24-25 15,0 0 1,1 0-16,-1-25 0,1 25 16,-25-24-16,24-1 0,1 1 15,-1 0-15,-24-1 0,24 1 16,1-1-16,-25 1 0,49-25 31,-49 25-31,24 24 16,-24 24 31,0 0-47</inkml:trace>
          <inkml:trace contextRef="#ctx0" brushRef="#br0" timeOffset="9386.3716">8597 684 0,'122'-24'32,"-73"24"-32,-24-25 0,-1 25 15,0 0-15,1-24 0,-1 24 16,1 0-16,-1 0 15,-24-25-15,-24 25 32,-1 25-17,1-1-15,-1-24 16,25 25-16,-24-1 0,24 0 16,-24-24-16,24 25 0,0-1 15,0 1-15,24-25 16,0 24-16,1-24 0,-1 24 15,1-24-15,-1 0 16,1 0-16,-1 0 0,0 0 16,1 0-16,-1 0 15</inkml:trace>
        </inkml:traceGroup>
      </inkml:traceGroup>
    </inkml:traceGroup>
  </inkml:traceGroup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0.3937" units="1/cm"/>
          <inkml:channelProperty channel="Y" name="resolution" value="50.46729" units="1/cm"/>
          <inkml:channelProperty channel="T" name="resolution" value="1" units="1/dev"/>
        </inkml:channelProperties>
      </inkml:inkSource>
      <inkml:timestamp xml:id="ts0" timeString="2023-01-13T17:08:11.036"/>
    </inkml:context>
    <inkml:brush xml:id="br0">
      <inkml:brushProperty name="width" value="0.10583" units="cm"/>
      <inkml:brushProperty name="height" value="0.10583" units="cm"/>
      <inkml:brushProperty name="color" value="#FF0000"/>
      <inkml:brushProperty name="fitToCurve" value="1"/>
    </inkml:brush>
  </inkml:definitions>
  <inkml:traceGroup>
    <inkml:annotationXML>
      <emma:emma xmlns:emma="http://www.w3.org/2003/04/emma" version="1.0">
        <emma:interpretation id="{AA5B761D-38E6-48A3-917D-42BE06BF7828}" emma:medium="tactile" emma:mode="ink">
          <msink:context xmlns:msink="http://schemas.microsoft.com/ink/2010/main" type="writingRegion" rotatedBoundingBox="1748,1015 18769,897 18775,1825 1755,1943"/>
        </emma:interpretation>
      </emma:emma>
    </inkml:annotationXML>
    <inkml:traceGroup>
      <inkml:annotationXML>
        <emma:emma xmlns:emma="http://www.w3.org/2003/04/emma" version="1.0">
          <emma:interpretation id="{EA3BAE2B-1A49-45FB-A757-F6D04D19B3B7}" emma:medium="tactile" emma:mode="ink">
            <msink:context xmlns:msink="http://schemas.microsoft.com/ink/2010/main" type="paragraph" rotatedBoundingBox="1748,1015 18769,897 18775,1825 1755,194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D64A44C-FC93-484B-B1B1-6A3A1B25DF19}" emma:medium="tactile" emma:mode="ink">
              <msink:context xmlns:msink="http://schemas.microsoft.com/ink/2010/main" type="line" rotatedBoundingBox="1748,1015 18769,897 18775,1825 1755,1943"/>
            </emma:interpretation>
          </emma:emma>
        </inkml:annotationXML>
        <inkml:traceGroup>
          <inkml:annotationXML>
            <emma:emma xmlns:emma="http://www.w3.org/2003/04/emma" version="1.0">
              <emma:interpretation id="{D30A3514-F630-4231-83DC-9EE5639728AA}" emma:medium="tactile" emma:mode="ink">
                <msink:context xmlns:msink="http://schemas.microsoft.com/ink/2010/main" type="inkWord" rotatedBoundingBox="1750,1178 4013,1162 4018,1763 1754,1779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6 577 0,'23'0'62,"0"0"-62,1 0 16,-1 0-16,0 23 16,0-23-16,0 0 0,23 0 15,-23 0-15,0 0 0,0 0 0,0 0 16,1-23-16,-1 23 0,0 0 15,0 0-15,0 0 16,0-23-16,0 23 0</inkml:trace>
          <inkml:trace contextRef="#ctx0" brushRef="#br0" timeOffset="-888.6827">214 0 0,'23'0'47,"-23"23"15,0 0-46,0 0-1,0 0-15,-23 1 0,23-1 16,-23 23-16,0-23 0,23 23 16,-23-23-16,0 23 0,0 1 15,0-24-15,23 0 0,-24 23 16,24-23-16,-23 0 0,0 0 16,23 0-16,0 0 15,23-23 16</inkml:trace>
          <inkml:trace contextRef="#ctx0" brushRef="#br0" timeOffset="552.3875">930 370 0,'23'-24'47,"-46"24"-31,0 0 0,0 0-16,0 0 15,0 24-15,-1-24 16,24 23-16,-23 0 0,0-23 15,23 23-15,-23 0 0,0-23 0,23 23 16,0 0-16,0 0 16,23-23-16,0 0 15,0 0-15,0 0 16,1-23-16,-1 23 16,-23-23-16,23 23 0,0-23 15,0 23 1,0 0 15,-23 23-15,23-23-16,0 23 15,0-23-15,0 0 16,24 0-16,-24 0 0,23 0 16</inkml:trace>
          <inkml:trace contextRef="#ctx0" brushRef="#br0" timeOffset="6330.3608">1184 208 0,'23'0'62,"0"0"-46,0 0-16,0 0 0,23 0 16,-22 0-16,22 0 0,0 0 15,-23 0-15,23 0 0</inkml:trace>
          <inkml:trace contextRef="#ctx0" brushRef="#br0" timeOffset="797.373">1576 46 0,'-115'70'31,"92"-47"-31,23 0 16,-23 0-16,0 23 15,23-23-15,-23 23 0,0-23 0,23 24 16,-24-24-16,24 0 0,0 23 16,0-23-16,0 0 0,0 0 15,24-23 1</inkml:trace>
          <inkml:trace contextRef="#ctx0" brushRef="#br0" timeOffset="1024.9858">1438 208 0,'46'0'62,"-23"0"-62,0 0 16,0 0-16,0 0 0,1 0 0,-1 0 16,0 0-16,0 0 0</inkml:trace>
          <inkml:trace contextRef="#ctx0" brushRef="#br0" timeOffset="1667.0797">1877 346 0,'115'-23'47,"-69"0"-47,-23 23 0,0-23 16,1 23-16,-1 0 15,-23-23-15,23 23 0,-23-23 0,0 0 16,-23 23 0,0 0-1,-1 0-15,1 23 16,0-23-16,0 23 16,0 0-16,0 0 15,23 0-15,-23-23 0,23 23 16,0 1-16,0-1 0,0 0 15,23 0-15,0-23 0,0 0 16,0 23-16,0-23 0,24 0 16,-24 0-16,0 0 0,0 0 15,23 0-15,-23 0 16,0-23-16</inkml:trace>
        </inkml:traceGroup>
        <inkml:traceGroup>
          <inkml:annotationXML>
            <emma:emma xmlns:emma="http://www.w3.org/2003/04/emma" version="1.0">
              <emma:interpretation id="{B1B13001-2F63-4F63-BEDC-0D7F085E4FD7}" emma:medium="tactile" emma:mode="ink">
                <msink:context xmlns:msink="http://schemas.microsoft.com/ink/2010/main" type="inkWord" rotatedBoundingBox="4937,1248 5241,1245 5244,1775 4941,1777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2259.9865">3493 69 0,'-69'93'47,"46"-70"-47,23 23 0,-23-23 16,-1 23-16,1-23 0,-23 24 16,23-1-16,23-23 0,-23 23 15,0-23-15,23 0 0,0 0 16,-23-23-16,23 23 0,0 0 15,23-23 1,0-23-16</inkml:trace>
        </inkml:traceGroup>
        <inkml:traceGroup>
          <inkml:annotationXML>
            <emma:emma xmlns:emma="http://www.w3.org/2003/04/emma" version="1.0">
              <emma:interpretation id="{B7BDFC89-33FF-441B-AFD9-BE048AF63A4C}" emma:medium="tactile" emma:mode="ink">
                <msink:context xmlns:msink="http://schemas.microsoft.com/ink/2010/main" type="inkWord" rotatedBoundingBox="5561,1075 7755,1060 7760,1832 5566,1847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3885.3574">4417 185 0,'-70'92'46,"70"-69"-30,0 0-16,23 0 0,1-23 16,-24 24-16,23-24 0,0 23 15,0 0-15,0 0 16,0-23-16,-23 23 0,0 0 16,0 0-1,0 0-15,0 0 16,-23-23-16,23 23 0,-23 0 15,0-23-15,23 24 0,-23-24 16,0 23-16,-1-23 0</inkml:trace>
          <inkml:trace contextRef="#ctx0" brushRef="#br0" timeOffset="3530.3504">4024 231 0,'116'-69'47,"-116"46"-16,-24 23 0,1 0-15,0 0-16,0 0 15,0 0-15,0 0 16,0 23-16,0-23 0,0 0 16,0 23-16,0 0 15,-1-23-15,1 23 0,23 0 16,-23-23-16,23 23 16,23 0-1,0-23-15,1 0 16,-1 0-16,0 0 0,0-23 0,23 23 15,-23 0-15,0-23 16,0 23-16,-23 23 47,-23 0-47,23 0 16,-23 0-16,0 24 0,0-24 15,23 0-15,-23 23 0,0-23 16,0 23-16,0-23 0,23 0 15,0 1-15,0-1 0,0 0 16,23-23 0,0 0-1,0-23-15</inkml:trace>
          <inkml:trace contextRef="#ctx0" brushRef="#br0" timeOffset="4136.0017">4417 185 0,'138'-23'47,"-115"23"-47,0 0 15,24 0-15,-24 0 0,0 0 16,23 0-16,-23-23 0,0 23 16,0 0-16</inkml:trace>
          <inkml:trace contextRef="#ctx0" brushRef="#br0" timeOffset="4695.0023">5225 231 0,'-116'46'31,"93"-46"-31,0 23 16,0 0-16,0 0 0,23 1 0,-23-1 15,23 0-15,0 0 16,0 0-16,0 0 0,23-23 16,0 23-16,0-23 0,0 0 15,0 0-15,0 0 0,24 0 16,-24 0-16,0-23 0,0 23 15,0-23-15,0 23 0,0-23 16,-23 0-16,23 0 0,0 0 16,-23-1-16,23 1 0,-23 0 0,0 0 15,0 0-15,0 0 0,0 0 16,-23 23 0</inkml:trace>
          <inkml:trace contextRef="#ctx0" brushRef="#br0" timeOffset="5226.9482">6010 254 0,'-116'23'47,"93"-23"-47,23 23 16,-23-23-16,23 23 15,-23 0-15,23 1 16,23-1-1,-23 0 1,0 0 0,0 0-16,0 0 15,-23-23 1,0 23-16,0 0 16,0-23-16,0 23 15,0-23-15,0 0 0,0 0 16</inkml:trace>
          <inkml:trace contextRef="#ctx0" brushRef="#br0" timeOffset="5459.6757">5779-115 0,'-92'92'62,"92"-69"-46</inkml:trace>
        </inkml:traceGroup>
        <inkml:traceGroup>
          <inkml:annotationXML>
            <emma:emma xmlns:emma="http://www.w3.org/2003/04/emma" version="1.0">
              <emma:interpretation id="{547146B3-1B6F-4A0D-9DC8-728DB5015380}" emma:medium="tactile" emma:mode="ink">
                <msink:context xmlns:msink="http://schemas.microsoft.com/ink/2010/main" type="inkWord" rotatedBoundingBox="8886,1297 10018,1289 10021,1677 8889,1685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11145.674">7950 300 0,'115'-23'47,"-92"0"-47,0 23 0,0 0 15,-23-23-15,23 23 0,-23-23 16,23 23-16,-23-23 15,-23 23 17,0 0-17,0 23-15,0-23 0,23 23 16,-23 0-16,0-23 0,0 23 16,0 0-16,23 0 0,-23 0 15,23 1-15,0-1 0,0 0 16,23-23-16,0 23 0,0-23 15,0 23-15,0-23 0,0 0 16,0 0-16,23 0 0,-22 0 0,-1 0 16,0 0-16,0 0 0</inkml:trace>
          <inkml:trace contextRef="#ctx0" brushRef="#br0" timeOffset="10676.988">7280 231 0,'23'-23'46,"-46"23"-14,23 23-17,-23 0-15,23 0 0,-23 0 16,0 0-16,0 0 0,23 1 16,-24-1-16,24 0 0,0 0 15,-23 0-15,23 0 16,23 0-16,1-23 15,-1 0 1,0 0-16,0-23 16,0 23-16,0-23 0,0 0 15,0 0-15,0 0 16,0 0 0,0 23-16,-23-24 15,0 48 16,0-1-31,24-23 0,-24 23 0,0 0 16,23 0-16,0 0 16,0-23-16,0 0 15,0 0-15,0 0 16,0-23-16,0 23 0,-23-23 0,23 0 16,-23 0-16,23 0 15,-23-1-15,0 1 0,0 0 16,0 0-16,24 0 0,-24 0 15,0 0-15,0 0 16,0 0-16,23 23 0,-23-23 16,23 23-1,-23-23-15,23 23 0,0 0 16,0 0-16</inkml:trace>
        </inkml:traceGroup>
        <inkml:traceGroup>
          <inkml:annotationXML>
            <emma:emma xmlns:emma="http://www.w3.org/2003/04/emma" version="1.0">
              <emma:interpretation id="{A49901E6-97F6-42CA-B33E-0A7E67338EF3}" emma:medium="tactile" emma:mode="ink">
                <msink:context xmlns:msink="http://schemas.microsoft.com/ink/2010/main" type="inkWord" rotatedBoundingBox="10917,1157 11634,1152 11638,1728 10921,1733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11918.3414">9520 277 0,'0'-46'62,"-23"46"-46,0 0-1,-1 0-15,1 0 0,0 23 0,-23 0 16,23-23-16,-23 23 0,23 0 16,0 0-16,0 1 0,-1-1 15,1-23-15,23 23 0,0 0 16,0 0-1,0 0-15,23-23 16,1 0-16,-1 0 0,0 0 16,0 0-16,0-23 15,0 23-15,23-23 0,-23 0 0,0 23 16,24-46-16</inkml:trace>
          <inkml:trace contextRef="#ctx0" brushRef="#br0" timeOffset="12182.4295">9728-23 0,'-47'23'63,"47"0"-63,-23 0 0,0 0 0,23 24 15,-23-24-15,0 23 0,0-23 16,23 23-16,-23 0 0,23 0 16,-23-22-16,23 22 0,0 0 15,-23-23-15,23 0 0,0 0 16,0 0-16</inkml:trace>
          <inkml:trace contextRef="#ctx0" brushRef="#br0" timeOffset="12470.8947">9889 300 0,'-46'93'62,"23"-70"-62,0 0 16,23 0-16,0 0 0,0 0 16,23-23-1,0 0 1,0 0-16</inkml:trace>
        </inkml:traceGroup>
        <inkml:traceGroup>
          <inkml:annotationXML>
            <emma:emma xmlns:emma="http://www.w3.org/2003/04/emma" version="1.0">
              <emma:interpretation id="{E8056B6A-3910-4F9C-BCC7-0BA1C1245A46}" emma:medium="tactile" emma:mode="ink">
                <msink:context xmlns:msink="http://schemas.microsoft.com/ink/2010/main" type="inkWord" rotatedBoundingBox="11932,1026 13689,1014 13694,1678 11937,1690"/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14216.3203">11875-162 0,'-115'116'31,"91"-93"-15,1 0-16,-23 23 0,23-23 16,0 0-16,23 24 0,-23-24 15,23 23-15,-23-23 0,23 23 16,0-23-16,0 23 0,-23-22 16,23-1-16,0 0 15,23-23 1,-23-23-16</inkml:trace>
          <inkml:trace contextRef="#ctx0" brushRef="#br0" timeOffset="13103.8414">10605 46 0,'-69'70'63,"46"-47"-63,23 0 15,-23 0-15,-1 23 0,24-23 16,-23 23-16,23-23 0,0 0 16,-23 24-16,23-24 0,0 0 15,0 0-15,0 0 16</inkml:trace>
          <inkml:trace contextRef="#ctx0" brushRef="#br0" timeOffset="13535.2218">10720 277 0,'-46'93'47,"46"-70"-47,0 0 16,0 0-16,0 0 15,23-23 16,0 0-31,1 0 16,-1-23-16,0 23 0,0-23 16,0 23-16,0-23 15,0 23-15,-23-23 0,23 23 0,0 0 16,-23-24-16,23 24 16,-23 24-1,0-1 1,0 0-1,-23 0-15,23 0 16,0 0-16,0 0 16,23-23-16,0 0 15,1 0-15,-1 0 0</inkml:trace>
          <inkml:trace contextRef="#ctx0" brushRef="#br0" timeOffset="13769.947">11321 69 0,'-23'0'62,"23"23"-62,0 1 0,0-1 16</inkml:trace>
          <inkml:trace contextRef="#ctx0" brushRef="#br0" timeOffset="12857.708">10374 254 0,'-23'0'63,"23"23"-63,-23-23 15,0 23-15,0-23 0,0 23 16,0 0-16,-1-23 0,24 24 16,-23-24-16,23 23 0,0 0 15,0 0 1,23-23-16,1 0 0,-24 23 16,23-23-16,0 0 15,0-23-15,0 23 0,0 0 16,0-23-16,0 23 0,0-23 0,0 0 15,0 23-15</inkml:trace>
          <inkml:trace contextRef="#ctx0" brushRef="#br0" timeOffset="14883.0232">10189 0 0</inkml:trace>
          <inkml:trace contextRef="#ctx0" brushRef="#br0" timeOffset="14430.1361">11575 208 0,'115'0'47,"-92"0"-31,24-23-16,-24 23 0,23 0 15,-23 0-15,0 0 0,0 0 16,0 0-16,0 0 16</inkml:trace>
        </inkml:traceGroup>
        <inkml:traceGroup>
          <inkml:annotationXML>
            <emma:emma xmlns:emma="http://www.w3.org/2003/04/emma" version="1.0">
              <emma:interpretation id="{5C0CE6E3-862A-4640-B4F3-405F76399D22}" emma:medium="tactile" emma:mode="ink">
                <msink:context xmlns:msink="http://schemas.microsoft.com/ink/2010/main" type="inkWord" rotatedBoundingBox="14567,926 18769,897 18775,1825 14573,1854"/>
              </emma:interpretation>
              <emma:one-of disjunction-type="recognition" id="oneOf6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16637.491">14184 254 0,'-92'92'47,"69"-45"-47,0-24 15,-1 0-15,24 0 0,-23 0 16,0 23-16,0-23 0,23 0 16,0 0-16,0 1 0,-23-1 15,23 0-15,0-46 31,23 0-15,0-1-16,-23 1 16,23 0-16</inkml:trace>
          <inkml:trace contextRef="#ctx0" brushRef="#br0" timeOffset="16851.6537">14161 254 0,'115'-46'63,"-91"69"-63,-1-23 15,0 23-15,0 0 16,-23 0-16,0 0 16,-23 0-16,0 1 0,0-1 15,23 0-15,-24-23 0,1 23 0,0 0 16,0-23-16,0 0 0,0 0 15</inkml:trace>
          <inkml:trace contextRef="#ctx0" brushRef="#br0" timeOffset="15986.3485">12822 162 0,'23'69'63,"0"-46"-63,-23 0 0,0 0 15,0 0-15,0 0 16,0-46 62,0 46-16,23 1-46,-23-1 15,0 0 1,0 0-17,23-46 48,0 0-48,0 0-15,0 23 16,0-24-16,-23 1 0,24 23 16,-1-23-16,0 0 0,0 23 15,0 0-15,0-23 0,0 23 16,0 0-16,0 0 15,0 0-15,0 0 0</inkml:trace>
          <inkml:trace contextRef="#ctx0" brushRef="#br0" timeOffset="16394.4657">13445 300 0,'139'0'31,"-116"-23"-15,0 23-16,23-23 0,-23 23 15,-23-23-15,23 23 0,-23-23 16,-23 23 15,0 0-31,0 0 0,0 0 16,0 23-16,0 0 0,0 0 16,0 0-16,-1 0 0,1-23 15,23 23-15,0 1 0,0-1 16,0 0-16,23-23 0,1 23 15,-1-23-15,23 23 0,0-23 16,-23 0-16,23 0 0,0-23 16,1 23-16,-24 0 0,0-23 0</inkml:trace>
          <inkml:trace contextRef="#ctx0" brushRef="#br0" timeOffset="17537.6885">14877-162 0,'-69'93'47,"45"-70"-47,1 23 0,0 0 16,-23 0-16,23 24 0,0-24 15,0 0-15,0 0 0,0 0 0,0-22 16,23 22-16,0-23 0,-24-23 16,24 23-16,0 0 0</inkml:trace>
          <inkml:trace contextRef="#ctx0" brushRef="#br0" timeOffset="17806.9641">14969 231 0,'-69'115'47,"46"-91"-31,23-1-16,0 0 15,0 0-15,23-23 16</inkml:trace>
          <inkml:trace contextRef="#ctx0" brushRef="#br0" timeOffset="19944.71">15085-69 0,'0'23'63,"-23"0"-63</inkml:trace>
          <inkml:trace contextRef="#ctx0" brushRef="#br0" timeOffset="18170.6694">15408 231 0,'-92'46'31,"68"-23"-31,24 0 16,-23 0-16,23 1 15,0-1-15,0 0 0,23-23 16,-23 23-16,24-23 0,-1 0 16,0 23-16,0-23 0,0 0 15,0 0-15,0-23 0,0 23 16,0 0-16</inkml:trace>
          <inkml:trace contextRef="#ctx0" brushRef="#br0" timeOffset="18575.8662">15870 254 0,'-116'23'46,"93"0"-46,0-23 0,0 23 16,23 0-16,-23-23 0,0 24 16,23-1-16,0 0 15,23-23 1,0 0-16,0 0 16,0 0-16,0-23 15,0 23-15,0-23 16,1 23-16,-24-24 15,23 48 17,0-1-17,0-23-15,0 0 0,23 23 16,-23-23-16,23 0 0,-23 0 16,24 0-16,-1 0 0,-23-23 0,0 23 15,0-23-15</inkml:trace>
          <inkml:trace contextRef="#ctx0" brushRef="#br0" timeOffset="19055.0652">16008 116 0,'23'0'62,"24"0"-62,22 0 0,-23 0 16,23 23-16,-23-23 0,1 0 0,-1 0 15,-23 0-15,23 0 0,-23 0 16,0 0-16,0 0 0,0 0 0</inkml:trace>
          <inkml:trace contextRef="#ctx0" brushRef="#br0" timeOffset="18821.4078">16678-277 0,'-139'69'31,"116"-46"-31,0 0 16,0 24-16,0-24 0,0 23 15,0 0-15,0-23 0,0 23 16,23 1-16,-23-1 0,-1 0 16,24 0-16,-23-23 0,23 23 0,0-23 15,-23 1-15,23-1 16,0 0-16,0 0 0</inkml:trace>
          <inkml:trace contextRef="#ctx0" brushRef="#br0" timeOffset="19592.9373">16701 185 0,'115'23'47,"-68"-23"-32,-24 0-15,23 0 0,-23-23 16,0 23-16,0-23 0,0 0 16,-23 0-1,0-1-15,-23 24 16,0 0-16,-23 0 15,23 0-15,0 24 0,0-24 16,-24 23-16,24-23 0,0 23 16,0 0-16,0 0 0,23 0 15,0 0-15,0 0 0,0 0 16,23 0-16,0-23 0,0 23 16,24-23-16,-24 0 0,0 0 15,23 24-15,-23-24 0,0 0 16,0 0-16</inkml:trace>
        </inkml:traceGroup>
      </inkml:traceGroup>
    </inkml:traceGroup>
  </inkml:traceGroup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0.3937" units="1/cm"/>
          <inkml:channelProperty channel="Y" name="resolution" value="50.46729" units="1/cm"/>
          <inkml:channelProperty channel="T" name="resolution" value="1" units="1/dev"/>
        </inkml:channelProperties>
      </inkml:inkSource>
      <inkml:timestamp xml:id="ts0" timeString="2023-01-13T17:12:23.756"/>
    </inkml:context>
    <inkml:brush xml:id="br0">
      <inkml:brushProperty name="width" value="0.10583" units="cm"/>
      <inkml:brushProperty name="height" value="0.10583" units="cm"/>
      <inkml:brushProperty name="color" value="#FF0000"/>
      <inkml:brushProperty name="fitToCurve" value="1"/>
    </inkml:brush>
  </inkml:definitions>
  <inkml:traceGroup>
    <inkml:annotationXML>
      <emma:emma xmlns:emma="http://www.w3.org/2003/04/emma" version="1.0">
        <emma:interpretation id="{64DB9685-490D-4DC7-9DFC-39B52495D39A}" emma:medium="tactile" emma:mode="ink">
          <msink:context xmlns:msink="http://schemas.microsoft.com/ink/2010/main" type="inkDrawing" rotatedBoundingBox="2254,3368 6485,3192 6493,3378 2262,3555" shapeName="Other"/>
        </emma:interpretation>
      </emma:emma>
    </inkml:annotationXML>
    <inkml:trace contextRef="#ctx0" brushRef="#br0">0 301 0,'23'-23'62,"0"23"-46,1-23-16,-1 0 15,0 23-15,-23-23 0,23 23 16,-23-23-16,23 23 0,0 0 16,-23-23-16,23 23 15,0 0 1,0 0-16,0 0 16,0 23-16,1-23 0,-1 23 15,0-23-15,23 0 0,-23 23 16,0-23-16,0 0 0,23 0 15,-23 0-15,1 0 0,22-23 16,0 23-16,-23-23 0,0 23 16,23-23-16,-23 23 0,0 0 15,-23-23-15,24 23 0,-1 0 0,-23-23 16,23 23-16,0 0 0,0 0 16,0 23-16,0-23 15,0 0-15,0 0 0,0 23 16,24-23-16,-24 0 0,0 0 15,23 0-15,-23 0 0,23 0 16,0 0-16,1 0 0,-1-23 0,-23 23 16,23-23-16,0 23 0,-23-23 15,0 23-15,0-23 0,1 23 16,-1-24-16,0 24 16,0 0-16,0 0 15,0 0-15,0 24 16,0-24-1,0 23-15,0-23 0,-23 23 16,23 0-16,1-23 0,22 0 0,-23 0 16,23 23-16,0-23 0,-23 0 15,47-23-15,-24 23 0,0-23 16,0 23-16,-23-23 0,23 23 16,-23-23-16,24 23 0,-24-24 0,0 24 15,0 0 1,0 0-16,0 24 15,0-24 1,-23 23-16,23 0 16,0-23-16,0 23 0,1-23 15,22 0-15,0 23 0,0-23 16,23 0-16,-22-23 0,22 23 16,-23 0-16,23-23 0,-23 0 15,1 23-15,-1-23 0,-23 23 16,0-24-16,0 24 0,0 0 15,0 0-15,0 0 16,0 0-16,1 0 16,-1 0-16,23 0 0,-23 24 15,23-24-15,0 0 0,0 0 16,1 0-16,22 0 0,-23 0 0,23 0 16,-22 0-16,22-24 0,0 24 15,-23 0-15,0-23 0,1 23 16,-1-23-16,-23 23 0</inkml:trace>
  </inkml:traceGroup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0.3937" units="1/cm"/>
          <inkml:channelProperty channel="Y" name="resolution" value="50.46729" units="1/cm"/>
          <inkml:channelProperty channel="T" name="resolution" value="1" units="1/dev"/>
        </inkml:channelProperties>
      </inkml:inkSource>
      <inkml:timestamp xml:id="ts0" timeString="2023-01-13T17:12:52.179"/>
    </inkml:context>
    <inkml:brush xml:id="br0">
      <inkml:brushProperty name="width" value="0.10583" units="cm"/>
      <inkml:brushProperty name="height" value="0.10583" units="cm"/>
      <inkml:brushProperty name="color" value="#FF0000"/>
      <inkml:brushProperty name="fitToCurve" value="1"/>
    </inkml:brush>
  </inkml:definitions>
  <inkml:traceGroup>
    <inkml:annotationXML>
      <emma:emma xmlns:emma="http://www.w3.org/2003/04/emma" version="1.0">
        <emma:interpretation id="{6BE1F836-54F9-4147-A804-C79B837E15C1}" emma:medium="tactile" emma:mode="ink">
          <msink:context xmlns:msink="http://schemas.microsoft.com/ink/2010/main" type="inkDrawing" rotatedBoundingBox="14297,6008 15563,6760 15359,7104 14092,6352" semanticType="callout" shapeName="Other">
            <msink:sourceLink direction="with" ref="{0EF56F19-8C9C-4FEF-95C5-83953C0F6B59}"/>
          </msink:context>
        </emma:interpretation>
      </emma:emma>
    </inkml:annotationXML>
    <inkml:trace contextRef="#ctx0" brushRef="#br0">23 23 0,'-23'-23'47,"46"23"109,0 23-124,0-23-17,1 23 1,-1-23-16,0 0 16,-23 23-16,23-23 0,0 23 15,0-23-15,0 0 16,-23 23-16,23-23 0,0 0 15,-23 23-15,23-23 0,0 0 16,-23 24-16,24-24 16,-1 0-16,0 0 15,-23 23-15,23-23 0,0 0 16,0 23 0,0-23-16,-23 23 15,23-23-15,0 23 16,0-23-1,0 23-15,1-23 0,-24 23 16,23-23-16,0 0 16,-23 23-16,23-23 0,0 0 15,-23 23-15,23-23 16,0 0 0,-23 23-16,23-23 0,-23 23 31,23-23-31,0 24 15,0-24 1,-23 23-16,24-23 16,-1 23-1,0-23-15,-23 23 16,23-23-16,-23 23 16,23-23-16,0 0 15,-23 23-15,23-23 0,-23 23 16,23-23-16,0 0 15,-23 23-15,23-23 16,-23 23-16,23 0 16,-23 0-1,24-23-15,-24 24 16,23-24-16,-23 23 0,0 0 16,23-23-16,0 23 31,0-23 47,-23-23-47,0 0-15,0 0-1,0-1 1,0 1-16,0 0 16,0 0-16,0 0 0,0 0 15,0 0 1,0 0-16,0 0 16,0 0-1,0 46 79,0 0-78,0 0-16,0 0 15,0 0-15,0 0 0,23 0 16,-23 0-16,0 0 15,0 1 1,0-1-16,23 0 16,-23 0-16,0 0 31,0 0 0,-23-23-15,0 0-1,0 0 1,0 0-16,0 0 16,0 0-16,-1 0 15,1 23 1,0-23 0</inkml:trace>
  </inkml:traceGroup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0.3937" units="1/cm"/>
          <inkml:channelProperty channel="Y" name="resolution" value="50.46729" units="1/cm"/>
          <inkml:channelProperty channel="T" name="resolution" value="1" units="1/dev"/>
        </inkml:channelProperties>
      </inkml:inkSource>
      <inkml:timestamp xml:id="ts0" timeString="2023-01-13T17:12:44.162"/>
    </inkml:context>
    <inkml:brush xml:id="br0">
      <inkml:brushProperty name="width" value="0.10583" units="cm"/>
      <inkml:brushProperty name="height" value="0.10583" units="cm"/>
      <inkml:brushProperty name="color" value="#FF0000"/>
      <inkml:brushProperty name="fitToCurve" value="1"/>
    </inkml:brush>
  </inkml:definitions>
  <inkml:traceGroup>
    <inkml:annotationXML>
      <emma:emma xmlns:emma="http://www.w3.org/2003/04/emma" version="1.0">
        <emma:interpretation id="{48CB3B14-07C4-4655-A8B9-A5CCCCAD049E}" emma:medium="tactile" emma:mode="ink">
          <msink:context xmlns:msink="http://schemas.microsoft.com/ink/2010/main" type="inkDrawing" rotatedBoundingBox="14223,3039 14551,2805 14669,2969 14341,3204" semanticType="callout" shapeName="Other">
            <msink:sourceLink direction="to" ref="{0EF56F19-8C9C-4FEF-95C5-83953C0F6B59}"/>
            <msink:sourceLink direction="from" ref="{0EF56F19-8C9C-4FEF-95C5-83953C0F6B59}"/>
          </msink:context>
        </emma:interpretation>
      </emma:emma>
    </inkml:annotationXML>
    <inkml:trace contextRef="#ctx0" brushRef="#br0">208 1 0,'23'-46'63,"-46"46"-17,0 23-30,0-23-16,-1 23 0,1 0 16,0-23-16,0 23 0,0 0 15,0 0-15,0-23 0,0 23 16,0 0-16,0-23 0,0 0 16,23 24-16,-24-24 0,24-24 46,0 1-30,24 23 15,-1 23 1,0 1-17,-23-1-15,23-23 16,0 23-16,0-23 15,0 0-15,0 23 16</inkml:trace>
  </inkml:traceGroup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0.3937" units="1/cm"/>
          <inkml:channelProperty channel="Y" name="resolution" value="50.46729" units="1/cm"/>
          <inkml:channelProperty channel="T" name="resolution" value="1" units="1/dev"/>
        </inkml:channelProperties>
      </inkml:inkSource>
      <inkml:timestamp xml:id="ts0" timeString="2023-01-13T17:12:43.457"/>
    </inkml:context>
    <inkml:brush xml:id="br0">
      <inkml:brushProperty name="width" value="0.10583" units="cm"/>
      <inkml:brushProperty name="height" value="0.10583" units="cm"/>
      <inkml:brushProperty name="color" value="#FF0000"/>
      <inkml:brushProperty name="fitToCurve" value="1"/>
    </inkml:brush>
  </inkml:definitions>
  <inkml:traceGroup>
    <inkml:annotationXML>
      <emma:emma xmlns:emma="http://www.w3.org/2003/04/emma" version="1.0">
        <emma:interpretation id="{0EF56F19-8C9C-4FEF-95C5-83953C0F6B59}" emma:medium="tactile" emma:mode="ink">
          <msink:context xmlns:msink="http://schemas.microsoft.com/ink/2010/main" type="inkDrawing" rotatedBoundingBox="14361,2994 15073,2900 15078,2932 14365,3026" shapeName="Other">
            <msink:destinationLink direction="to" ref="{48CB3B14-07C4-4655-A8B9-A5CCCCAD049E}"/>
            <msink:destinationLink direction="from" ref="{48CB3B14-07C4-4655-A8B9-A5CCCCAD049E}"/>
            <msink:destinationLink direction="with" ref="{6BE1F836-54F9-4147-A804-C79B837E15C1}"/>
          </msink:context>
        </emma:interpretation>
      </emma:emma>
    </inkml:annotationXML>
    <inkml:trace contextRef="#ctx0" brushRef="#br0">0 93 0,'23'0'47,"0"0"78,0 0-125,0 0 16,0 0-16,24 0 0,-24-23 15,23 23-15,0 0 0,0 0 16,0-23-16,1 23 0,-1 0 16,0-23-16,0 23 0,-23 0 0,23 0 15,-23-23-15,1 23 16,-1 0-16,-23 23 62,23-23-46</inkml:trace>
  </inkml:traceGroup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0.3937" units="1/cm"/>
          <inkml:channelProperty channel="Y" name="resolution" value="50.46729" units="1/cm"/>
          <inkml:channelProperty channel="T" name="resolution" value="1" units="1/dev"/>
        </inkml:channelProperties>
      </inkml:inkSource>
      <inkml:timestamp xml:id="ts0" timeString="2023-01-13T17:12:55.658"/>
    </inkml:context>
    <inkml:brush xml:id="br0">
      <inkml:brushProperty name="width" value="0.10583" units="cm"/>
      <inkml:brushProperty name="height" value="0.10583" units="cm"/>
      <inkml:brushProperty name="color" value="#FF0000"/>
      <inkml:brushProperty name="fitToCurve" value="1"/>
    </inkml:brush>
  </inkml:definitions>
  <inkml:traceGroup>
    <inkml:annotationXML>
      <emma:emma xmlns:emma="http://www.w3.org/2003/04/emma" version="1.0">
        <emma:interpretation id="{16D045CB-B304-4A62-9C02-CBF6C6DAAC57}" emma:medium="tactile" emma:mode="ink">
          <msink:context xmlns:msink="http://schemas.microsoft.com/ink/2010/main" type="inkDrawing" rotatedBoundingBox="16614,9592 16703,10956 16466,10972 16377,9607" semanticType="callout" shapeName="Other"/>
        </emma:interpretation>
      </emma:emma>
    </inkml:annotationXML>
    <inkml:trace contextRef="#ctx0" brushRef="#br0">6 0 0,'0'-23'62,"0"46"48,0 0-95,0 1 1,23-1-1,-23 0 1,0 0-16,0 0 16,23 0-16,-23 0 15,0 0-15,0 0 16,23 0-16,-23 0 0,0 24 16,0-24-16,0 0 0,0 23 15,0-23-15,0 23 0,0-23 0,0 24 16,0-24-16,0 23 0,0-23 15,0 0-15,0 23 0,23-23 16,-23 0-16,0 24 0,0-24 16,0 23-16,0-23 0,0 0 15,0 23-15,0-23 0,0 0 0,0 0 16,0 1-16,0-1 0,0 0 16,0 0-16,0 0 0,0 0 15,0 0-15,0 0 16,23-23-16,-23 23 0,0 0 15,0 0 1,0-46 109,-23 23-109,23-23-16,0 0 0,-23 0 15,23 0 1,0 0-16,0 0 0,0 0 16,0 0-16,-23 0 15,23-1 1,0 48 31,0-1-32,0 0 1,0 0-16,0 0 0,0 0 16,0 0-16,0 0 0,0 0 15,0 0-15,0 0 16,23 1-1,-23-1 1,23-23-16,0 0 31,1-23-15,-1-1 0,0 1-16,0 0 15,0 0 1,0 0-1,-23 0 1,23 23 15</inkml:trace>
  </inkml:traceGroup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0.3937" units="1/cm"/>
          <inkml:channelProperty channel="Y" name="resolution" value="50.46729" units="1/cm"/>
          <inkml:channelProperty channel="T" name="resolution" value="1" units="1/dev"/>
        </inkml:channelProperties>
      </inkml:inkSource>
      <inkml:timestamp xml:id="ts0" timeString="2023-01-13T17:12:59.620"/>
    </inkml:context>
    <inkml:brush xml:id="br0">
      <inkml:brushProperty name="width" value="0.10583" units="cm"/>
      <inkml:brushProperty name="height" value="0.10583" units="cm"/>
      <inkml:brushProperty name="color" value="#FF0000"/>
      <inkml:brushProperty name="fitToCurve" value="1"/>
    </inkml:brush>
  </inkml:definitions>
  <inkml:traceGroup>
    <inkml:annotationXML>
      <emma:emma xmlns:emma="http://www.w3.org/2003/04/emma" version="1.0">
        <emma:interpretation id="{8B387AB0-F5F8-4243-B747-BECA47CB5D99}" emma:medium="tactile" emma:mode="ink">
          <msink:context xmlns:msink="http://schemas.microsoft.com/ink/2010/main" type="inkDrawing" rotatedBoundingBox="11607,7685 12882,6628 13038,6817 11764,7874" semanticType="callout" shapeName="Other"/>
        </emma:interpretation>
      </emma:emma>
    </inkml:annotationXML>
    <inkml:trace contextRef="#ctx0" brushRef="#br0">1155 115 0,'92'-92'63,"-92"69"-63,23 23 15,-46 0 95,0 23-95,0-23-15,23 23 0,-23-23 16,0 23-16,0 0 16,0-23-16,0 23 0,0 1 0,-24-1 15,24 0-15,0 0 0,-23 0 16,23 0-16,-23 0 0,0 23 16,23-23-16,-24 0 0,24 24 15,-23-24-15,0 0 0,23 23 16,-23-23-16,23 0 0,-24 23 15,24-23-15,-23 24 0,23-24 16,-23 0-16,23 23 0,0-23 16,-24 0-16,24 0 0,0 23 0,0-22 15,-23-1-15,23 0 0,0 0 16,23 0-16,-23-23 0,0 23 16,0 0-16,-1 0 15,24-46 79,24 0-78,-24 0-16,23 23 15,-23-23-15,23 23 0,-23-23 16,23 0-16,-23 0 0,0-1 15,23 1-15,-23 0 16,0 0-16,0 0 16,-23 23 15,23 23 0,-23 0-15,23 0-1,-23 0-15,23 1 0,0-1 16,-23-23-16,23 23 0,0 0 16,0 0-16,0 0 15,0 0-15,23-23 47,0 0-31,0-23-1,0 23 1,0-23-16,0 23 16,0-23-1,0 23-15,0 0 16,0 0 46</inkml:trace>
  </inkml:traceGroup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0.3937" units="1/cm"/>
          <inkml:channelProperty channel="Y" name="resolution" value="50.46729" units="1/cm"/>
          <inkml:channelProperty channel="T" name="resolution" value="1" units="1/dev"/>
        </inkml:channelProperties>
      </inkml:inkSource>
      <inkml:timestamp xml:id="ts0" timeString="2023-01-13T17:13:05.551"/>
    </inkml:context>
    <inkml:brush xml:id="br0">
      <inkml:brushProperty name="width" value="0.10583" units="cm"/>
      <inkml:brushProperty name="height" value="0.10583" units="cm"/>
      <inkml:brushProperty name="color" value="#FF0000"/>
      <inkml:brushProperty name="fitToCurve" value="1"/>
    </inkml:brush>
  </inkml:definitions>
  <inkml:traceGroup>
    <inkml:annotationXML>
      <emma:emma xmlns:emma="http://www.w3.org/2003/04/emma" version="1.0">
        <emma:interpretation id="{44720B67-1BD9-48A8-8D4C-A8D42C90243E}" emma:medium="tactile" emma:mode="ink">
          <msink:context xmlns:msink="http://schemas.microsoft.com/ink/2010/main" type="inkDrawing" rotatedBoundingBox="19733,7910 21082,6818 21242,7017 19893,8108" semanticType="callout" shapeName="Other"/>
        </emma:interpretation>
      </emma:emma>
    </inkml:annotationXML>
    <inkml:trace contextRef="#ctx0" brushRef="#br0">1294 23 0,'23'-23'62,"-46"46"-46,-1 0 0,24 0-1,-23 0-15,0-23 0,0 23 16,-23 23-16,23-23 0,-23 0 15,23 1-15,-24 22 0,1 0 16,0-23-16,0 23 0,0 0 16,0-23-16,-1 24 0,24-24 15,-23 0-15,23 0 0,-23 0 16,23 0-16,0 0 0,0 0 16,-1 0-16,1 0 0,0-23 0,0 24 15,23-1-15,-23-23 0,0 23 16,0-23-16,23 23 15,-23-23-15,0 0 16,23 23-16,-23-23 16,0 23-16,-1 0 15,1-23 1,23 23-16,-23-23 16,23 23-1,-23-23 1,23 23-1,-23-23 1,23 23-16,-23 1 78,0-1-47,23-46 63,-23 23-94,23-24 16,0 1-1,0 0 1,0 0-16,23 0 16,-23 0-1,0 0 1,0 46 31,0 0-32,0 0-15,-23 0 0,0 0 16,23 24-16,-23-24 0,23 0 16,-23 0-16,23 0 0,-24 0 15,24 0-15,24-23 32,-1 0-17,0 0-15,0-23 16,0 23-16,0 0 0,0-23 15,0 23-15,0 0 16</inkml:trace>
  </inkml:traceGroup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0.3937" units="1/cm"/>
          <inkml:channelProperty channel="Y" name="resolution" value="50.46729" units="1/cm"/>
          <inkml:channelProperty channel="T" name="resolution" value="1" units="1/dev"/>
        </inkml:channelProperties>
      </inkml:inkSource>
      <inkml:timestamp xml:id="ts0" timeString="2023-01-13T17:13:03.259"/>
    </inkml:context>
    <inkml:brush xml:id="br0">
      <inkml:brushProperty name="width" value="0.10583" units="cm"/>
      <inkml:brushProperty name="height" value="0.10583" units="cm"/>
      <inkml:brushProperty name="color" value="#FF0000"/>
      <inkml:brushProperty name="fitToCurve" value="1"/>
    </inkml:brush>
  </inkml:definitions>
  <inkml:traceGroup>
    <inkml:annotationXML>
      <emma:emma xmlns:emma="http://www.w3.org/2003/04/emma" version="1.0">
        <emma:interpretation id="{30D75CA9-315D-432B-B89F-24314D9E7B79}" emma:medium="tactile" emma:mode="ink">
          <msink:context xmlns:msink="http://schemas.microsoft.com/ink/2010/main" type="inkDrawing" rotatedBoundingBox="21980,2976 22180,2783 22305,2913 22104,3105" semanticType="callout" shapeName="Other">
            <msink:sourceLink direction="with" ref="{6E8C016B-5C9C-41BC-9975-0EAA1D399D22}"/>
          </msink:context>
        </emma:interpretation>
      </emma:emma>
    </inkml:annotationXML>
    <inkml:trace contextRef="#ctx0" brushRef="#br0">162 77 0,'-23'23'47,"0"-23"-31,0 23-16,-1-23 0,1 23 15,0-23-15,0 23 0,23 0 16,-23-23-16,0 23 0,23 0 16,-23-23-1,46 0 1,0 23 0,0-23-1,0 0-15,0 0 0,0 0 16,1 23-16,-1-23 0,0 0 0</inkml:trace>
  </inkml:traceGroup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0.3937" units="1/cm"/>
          <inkml:channelProperty channel="Y" name="resolution" value="50.46729" units="1/cm"/>
          <inkml:channelProperty channel="T" name="resolution" value="1" units="1/dev"/>
        </inkml:channelProperties>
      </inkml:inkSource>
      <inkml:timestamp xml:id="ts0" timeString="2024-01-31T17:13:09.831"/>
    </inkml:context>
    <inkml:brush xml:id="br0">
      <inkml:brushProperty name="width" value="0.10583" units="cm"/>
      <inkml:brushProperty name="height" value="0.10583" units="cm"/>
      <inkml:brushProperty name="color" value="#FF0000"/>
      <inkml:brushProperty name="fitToCurve" value="1"/>
    </inkml:brush>
  </inkml:definitions>
  <inkml:traceGroup>
    <inkml:annotationXML>
      <emma:emma xmlns:emma="http://www.w3.org/2003/04/emma" version="1.0">
        <emma:interpretation id="{C23F9177-B939-41B5-967E-BF847475DB0B}" emma:medium="tactile" emma:mode="ink">
          <msink:context xmlns:msink="http://schemas.microsoft.com/ink/2010/main" type="inkDrawing" rotatedBoundingBox="6231,18790 10605,18707 10606,18772 6232,18855" shapeName="Other"/>
        </emma:interpretation>
      </emma:emma>
    </inkml:annotationXML>
    <inkml:trace contextRef="#ctx0" brushRef="#br0">0 72 0,'48'0'62,"-25"0"-46,1 0-16,-1 0 16,1 0-16,-1 0 15,1 0-15,-1 0 0,-23 23 16,24-23-16,-1 0 0,1 0 15,23 0-15,-24 0 0,1 0 16,-1 0-16,24 0 0,-23 0 16,-1 0-16,24 0 0,-23 0 15,-1 0-15,24 0 0,-23 0 16,23 0-16,-23 0 0,23 0 16,-24-23-16,24 23 0,0 0 15,0 0-15,0 0 0,0 0 0,0 0 16,0 0-16,0 0 0,0 0 15,0 0-15,1 0 0,-1 0 16,0 0-16,0 0 0,0 0 16,0 0-16,0 0 0,-24 0 0,24 0 15,0 0-15,-23 0 0,23 0 16,-24 0-16,1 0 0,23 0 16,-24 0-16,1 0 0,0 23 15,-1-23-15,1 0 0,23 0 16,-24 0-16,1 0 0,-1 0 15,1 0-15,23 0 0,-24-23 16,1 23-16,-1 0 0,24 0 16,-23 0-16,-1 0 0,1 0 15,-1 0-15,1 0 0,23 0 16,-24-24-16,1 24 0,-1 0 0,25 0 16,-25 0-16,24 0 0,-23 0 15,-1-23-15,24 23 0,-23 0 16,23 0-16,-24 0 0,24 0 15,-23 0-15,23 0 0,0 0 0,0 0 16,0 0-16,0 0 0,0 0 16,24 0-16,-24 0 0,23 0 15,1 0-15,-24 0 0,23 0 16,-23 0-16,24 0 0,-24 0 16,0 0-16,0 0 0,0 0 15,0 0-15,0 0 0,0 0 16,0 0-16,0 0 0,-23 0 15,23 0-15,-24 0 0,24 0 16,-23-24-16,-1 24 0,1 0 16,-1 0-16,1 0 0,-48 0 31</inkml:trace>
  </inkml:traceGroup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0.3937" units="1/cm"/>
          <inkml:channelProperty channel="Y" name="resolution" value="50.46729" units="1/cm"/>
          <inkml:channelProperty channel="T" name="resolution" value="1" units="1/dev"/>
        </inkml:channelProperties>
      </inkml:inkSource>
      <inkml:timestamp xml:id="ts0" timeString="2023-01-13T17:13:02.798"/>
    </inkml:context>
    <inkml:brush xml:id="br0">
      <inkml:brushProperty name="width" value="0.10583" units="cm"/>
      <inkml:brushProperty name="height" value="0.10583" units="cm"/>
      <inkml:brushProperty name="color" value="#FF0000"/>
      <inkml:brushProperty name="fitToCurve" value="1"/>
    </inkml:brush>
  </inkml:definitions>
  <inkml:traceGroup>
    <inkml:annotationXML>
      <emma:emma xmlns:emma="http://www.w3.org/2003/04/emma" version="1.0">
        <emma:interpretation id="{6E8C016B-5C9C-41BC-9975-0EAA1D399D22}" emma:medium="tactile" emma:mode="ink">
          <msink:context xmlns:msink="http://schemas.microsoft.com/ink/2010/main" type="inkDrawing" rotatedBoundingBox="22047,2913 22928,2742 22935,2782 22055,2953" shapeName="Other">
            <msink:destinationLink direction="with" ref="{30D75CA9-315D-432B-B89F-24314D9E7B79}"/>
          </msink:context>
        </emma:interpretation>
      </emma:emma>
    </inkml:annotationXML>
    <inkml:trace contextRef="#ctx0" brushRef="#br0">0 192 0,'23'0'62,"0"0"-62,0-23 16,1 23-16,-1 0 15,0 0-15,23-23 0,-23 23 16,23 0-16,0-23 0,24 23 16,-24 0-16,0-23 0,0 23 15,0-23-15,1 23 0,-1 0 16,0-24-16,0 24 0,-23-23 16,0 23-16,23 0 0,-22 0 15,-24-23-15,23 23 0,-23 23 47,-23-23-47,-1 23 16</inkml:trace>
  </inkml:traceGroup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0.3937" units="1/cm"/>
          <inkml:channelProperty channel="Y" name="resolution" value="50.46729" units="1/cm"/>
          <inkml:channelProperty channel="T" name="resolution" value="1" units="1/dev"/>
        </inkml:channelProperties>
      </inkml:inkSource>
      <inkml:timestamp xml:id="ts0" timeString="2023-01-13T17:13:06.809"/>
    </inkml:context>
    <inkml:brush xml:id="br0">
      <inkml:brushProperty name="width" value="0.10583" units="cm"/>
      <inkml:brushProperty name="height" value="0.10583" units="cm"/>
      <inkml:brushProperty name="color" value="#FF0000"/>
      <inkml:brushProperty name="fitToCurve" value="1"/>
    </inkml:brush>
  </inkml:definitions>
  <inkml:traceGroup>
    <inkml:annotationXML>
      <emma:emma xmlns:emma="http://www.w3.org/2003/04/emma" version="1.0">
        <emma:interpretation id="{78CCAA11-D863-4C85-8BDA-F069DA74CB06}" emma:medium="tactile" emma:mode="ink">
          <msink:context xmlns:msink="http://schemas.microsoft.com/ink/2010/main" type="inkDrawing" rotatedBoundingBox="22339,6875 23151,7878 22952,8040 22140,7037" semanticType="callout" shapeName="Other"/>
        </emma:interpretation>
      </emma:emma>
    </inkml:annotationXML>
    <inkml:trace contextRef="#ctx0" brushRef="#br0">26 23 0,'0'-23'63,"0"46"-63,-23 0 15,23 0-15,0 0 16,23 0-16,-23 0 0,0 0 16,23 0-16,-23 0 0,23 1 15,0-1-15,1 0 0,-1 23 16,0-23-16,0 23 0,0 0 16,0-23-16,23 24 0,-23-24 15,0 23-15,0-23 0,1 23 16,-1-23-16,0 0 0,0 0 15,0 1-15,-23-1 0,23-23 0,0 23 16,0 0-16,-23 0 16,23-23-16,-23 23 15,23-23-15,0 0 32,-23 23-32,24-23 15,-1 0 1,0 0-1,-23 23 1,23-23 0,0-23 93,-23 0-93,0 0-1,0 0-15,0 0 16,0 46 62,0 0-78,0 0 16,0 0-16,0 0 0,0 0 15,0 0-15,23 0 0,-23 1 16,0-1-16,0 0 16,23-23-16,-23 23 15,-23-23 16,0 23-15,0-23-16,0 0 16,23 23-16,-23-23 15</inkml:trace>
  </inkml:traceGroup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0.3937" units="1/cm"/>
          <inkml:channelProperty channel="Y" name="resolution" value="50.46729" units="1/cm"/>
          <inkml:channelProperty channel="T" name="resolution" value="1" units="1/dev"/>
        </inkml:channelProperties>
      </inkml:inkSource>
      <inkml:timestamp xml:id="ts0" timeString="2024-01-31T17:23:29.800"/>
    </inkml:context>
    <inkml:brush xml:id="br0">
      <inkml:brushProperty name="width" value="0.10583" units="cm"/>
      <inkml:brushProperty name="height" value="0.10583" units="cm"/>
      <inkml:brushProperty name="color" value="#FF0000"/>
      <inkml:brushProperty name="fitToCurve" value="1"/>
    </inkml:brush>
  </inkml:definitions>
  <inkml:traceGroup>
    <inkml:annotationXML>
      <emma:emma xmlns:emma="http://www.w3.org/2003/04/emma" version="1.0">
        <emma:interpretation id="{D9A83415-D5F0-4F19-8C34-19E61787FFAD}" emma:medium="tactile" emma:mode="ink">
          <msink:context xmlns:msink="http://schemas.microsoft.com/ink/2010/main" type="writingRegion" rotatedBoundingBox="11478,2466 12308,2466 12308,3467 11478,3467"/>
        </emma:interpretation>
      </emma:emma>
    </inkml:annotationXML>
    <inkml:traceGroup>
      <inkml:annotationXML>
        <emma:emma xmlns:emma="http://www.w3.org/2003/04/emma" version="1.0">
          <emma:interpretation id="{1AD8FD6A-79D7-4301-B8CE-B9471EC96128}" emma:medium="tactile" emma:mode="ink">
            <msink:context xmlns:msink="http://schemas.microsoft.com/ink/2010/main" type="paragraph" rotatedBoundingBox="11478,2466 12308,2466 12308,3467 11478,346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A9ED463-DEB8-42E1-BB09-1D3131738393}" emma:medium="tactile" emma:mode="ink">
              <msink:context xmlns:msink="http://schemas.microsoft.com/ink/2010/main" type="line" rotatedBoundingBox="11478,2466 12308,2466 12308,3467 11478,3467"/>
            </emma:interpretation>
          </emma:emma>
        </inkml:annotationXML>
        <inkml:traceGroup>
          <inkml:annotationXML>
            <emma:emma xmlns:emma="http://www.w3.org/2003/04/emma" version="1.0">
              <emma:interpretation id="{CE63B295-8203-4EA2-9BE3-C8DA7FCC7987}" emma:medium="tactile" emma:mode="ink">
                <msink:context xmlns:msink="http://schemas.microsoft.com/ink/2010/main" type="inkWord" rotatedBoundingBox="11478,2466 12308,2466 12308,3467 11478,3467"/>
              </emma:interpretation>
              <emma:one-of disjunction-type="recognition" id="oneOf0">
                <emma:interpretation id="interp0" emma:lang="" emma:confidence="0.5">
                  <emma:literal>x</emma:literal>
                </emma:interpretation>
                <emma:interpretation id="interp1" emma:lang="" emma:confidence="0">
                  <emma:literal>X</emma:literal>
                </emma:interpretation>
                <emma:interpretation id="interp2" emma:lang="" emma:confidence="0">
                  <emma:literal>+</emma:literal>
                </emma:interpretation>
                <emma:interpretation id="interp3" emma:lang="" emma:confidence="0">
                  <emma:literal>*</emma:literal>
                </emma:interpretation>
                <emma:interpretation id="interp4" emma:lang="" emma:confidence="0">
                  <emma:literal>t</emma:literal>
                </emma:interpretation>
              </emma:one-of>
            </emma:emma>
          </inkml:annotationXML>
          <inkml:trace contextRef="#ctx0" brushRef="#br0">0 0 0,'25'0'47,"-1"24"-31,0 1-1,1-1-15,-1 1 16,1-1-16,-1 0 0,1 25 16,23 0-16,-23 0 0,24 24 15,-1-24-15,1 24 0,-24 1 16,24-26-16,-1 26 0,1-25 16,-24-1-16,24 1 0,-25-24 15,25 24-15,-25-25 0,1 0 16,-1 1-16,-24-1 0,24-24 15,-48 0 1,0 0 0</inkml:trace>
          <inkml:trace contextRef="#ctx0" brushRef="#br0" timeOffset="317.7921">806 293 0,'-146'73'16,"97"-48"-16,0 24 16,0-25-16,0 25 0,-24 0 0,24 24 15,-24-24-15,24 0 0,0-1 16,0 1-16,25 0 0,-1-24 16,1-1-16,0 0 0,24 1 15,-25-1-15</inkml:trace>
        </inkml:traceGroup>
      </inkml:traceGroup>
    </inkml:traceGroup>
  </inkml:traceGroup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0.3937" units="1/cm"/>
          <inkml:channelProperty channel="Y" name="resolution" value="50.46729" units="1/cm"/>
          <inkml:channelProperty channel="T" name="resolution" value="1" units="1/dev"/>
        </inkml:channelProperties>
      </inkml:inkSource>
      <inkml:timestamp xml:id="ts0" timeString="2024-01-31T17:23:30.988"/>
    </inkml:context>
    <inkml:brush xml:id="br0">
      <inkml:brushProperty name="width" value="0.10583" units="cm"/>
      <inkml:brushProperty name="height" value="0.10583" units="cm"/>
      <inkml:brushProperty name="color" value="#FF0000"/>
      <inkml:brushProperty name="fitToCurve" value="1"/>
    </inkml:brush>
  </inkml:definitions>
  <inkml:traceGroup>
    <inkml:annotationXML>
      <emma:emma xmlns:emma="http://www.w3.org/2003/04/emma" version="1.0">
        <emma:interpretation id="{34E825E7-77B5-404A-853A-A940BC290F50}" emma:medium="tactile" emma:mode="ink">
          <msink:context xmlns:msink="http://schemas.microsoft.com/ink/2010/main" type="writingRegion" rotatedBoundingBox="19416,2417 20173,2417 20173,3345 19416,3345"/>
        </emma:interpretation>
      </emma:emma>
    </inkml:annotationXML>
    <inkml:traceGroup>
      <inkml:annotationXML>
        <emma:emma xmlns:emma="http://www.w3.org/2003/04/emma" version="1.0">
          <emma:interpretation id="{DC748383-0F55-409A-B475-8A72A901B833}" emma:medium="tactile" emma:mode="ink">
            <msink:context xmlns:msink="http://schemas.microsoft.com/ink/2010/main" type="paragraph" rotatedBoundingBox="19416,2417 20173,2417 20173,3345 19416,334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5494673-531B-4FD3-A3FE-48CAA85F9F74}" emma:medium="tactile" emma:mode="ink">
              <msink:context xmlns:msink="http://schemas.microsoft.com/ink/2010/main" type="line" rotatedBoundingBox="19416,2417 20173,2417 20173,3345 19416,3345"/>
            </emma:interpretation>
          </emma:emma>
        </inkml:annotationXML>
        <inkml:traceGroup>
          <inkml:annotationXML>
            <emma:emma xmlns:emma="http://www.w3.org/2003/04/emma" version="1.0">
              <emma:interpretation id="{3D259F4A-E09F-42A8-B247-69E4224092C0}" emma:medium="tactile" emma:mode="ink">
                <msink:context xmlns:msink="http://schemas.microsoft.com/ink/2010/main" type="inkWord" rotatedBoundingBox="19416,2417 20173,2417 20173,3345 19416,3345"/>
              </emma:interpretation>
              <emma:one-of disjunction-type="recognition" id="oneOf0">
                <emma:interpretation id="interp0" emma:lang="" emma:confidence="0.5">
                  <emma:literal>x</emma:literal>
                </emma:interpretation>
                <emma:interpretation id="interp1" emma:lang="" emma:confidence="0">
                  <emma:literal>X</emma:literal>
                </emma:interpretation>
                <emma:interpretation id="interp2" emma:lang="" emma:confidence="0">
                  <emma:literal>+</emma:literal>
                </emma:interpretation>
                <emma:interpretation id="interp3" emma:lang="" emma:confidence="0">
                  <emma:literal>*</emma:literal>
                </emma:interpretation>
                <emma:interpretation id="interp4" emma:lang="" emma:confidence="0">
                  <emma:literal>4</emma:literal>
                </emma:interpretation>
              </emma:one-of>
            </emma:emma>
          </inkml:annotationXML>
          <inkml:trace contextRef="#ctx0" brushRef="#br0">0 0 0,'25'122'31,"-25"-73"-31,0 0 16,0 0-16,24 0 0,-24 24 15,24-24-15,25 0 0,-24-1 16,-1 1-16,25-24 0,0 24 16,-25-25-16,1 0 0,23 1 15,-48-1-15,25 1 0,-1-25 16,-24 24-16,25-24 0</inkml:trace>
          <inkml:trace contextRef="#ctx0" brushRef="#br0" timeOffset="257.8647">391 220 0,'-147'98'16,"99"-25"-16,-26 0 0,1 0 16,0 1-16,24-25 0,-24 24 15,24 0-15,0-24 0,-24 24 0</inkml:trace>
        </inkml:traceGroup>
      </inkml:traceGroup>
    </inkml:traceGroup>
  </inkml:traceGroup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0.3937" units="1/cm"/>
          <inkml:channelProperty channel="Y" name="resolution" value="50.46729" units="1/cm"/>
          <inkml:channelProperty channel="T" name="resolution" value="1" units="1/dev"/>
        </inkml:channelProperties>
      </inkml:inkSource>
      <inkml:timestamp xml:id="ts0" timeString="2023-01-13T17:14:47.395"/>
    </inkml:context>
    <inkml:brush xml:id="br0">
      <inkml:brushProperty name="width" value="0.10583" units="cm"/>
      <inkml:brushProperty name="height" value="0.10583" units="cm"/>
      <inkml:brushProperty name="color" value="#FF0000"/>
      <inkml:brushProperty name="fitToCurve" value="1"/>
    </inkml:brush>
  </inkml:definitions>
  <inkml:traceGroup>
    <inkml:annotationXML>
      <emma:emma xmlns:emma="http://www.w3.org/2003/04/emma" version="1.0">
        <emma:interpretation id="{847FCE61-8E11-4A0F-8000-859FE6E58A84}" emma:medium="tactile" emma:mode="ink">
          <msink:context xmlns:msink="http://schemas.microsoft.com/ink/2010/main" type="writingRegion" rotatedBoundingBox="13596,3699 16890,4169 16798,4810 13504,4340"/>
        </emma:interpretation>
      </emma:emma>
    </inkml:annotationXML>
    <inkml:traceGroup>
      <inkml:annotationXML>
        <emma:emma xmlns:emma="http://www.w3.org/2003/04/emma" version="1.0">
          <emma:interpretation id="{9759DF89-5548-4F08-BB47-6111D5B52C6C}" emma:medium="tactile" emma:mode="ink">
            <msink:context xmlns:msink="http://schemas.microsoft.com/ink/2010/main" type="paragraph" rotatedBoundingBox="13596,3699 16890,4169 16798,4810 13504,434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8F8AD52-80BF-4E2D-805B-67A973A500B1}" emma:medium="tactile" emma:mode="ink">
              <msink:context xmlns:msink="http://schemas.microsoft.com/ink/2010/main" type="line" rotatedBoundingBox="13596,3699 16890,4169 16798,4810 13504,4340"/>
            </emma:interpretation>
          </emma:emma>
        </inkml:annotationXML>
        <inkml:traceGroup>
          <inkml:annotationXML>
            <emma:emma xmlns:emma="http://www.w3.org/2003/04/emma" version="1.0">
              <emma:interpretation id="{05522C2F-A163-4B20-81C2-C99F8ADB0FF7}" emma:medium="tactile" emma:mode="ink">
                <msink:context xmlns:msink="http://schemas.microsoft.com/ink/2010/main" type="inkWord" rotatedBoundingBox="13596,3699 14555,3836 14464,4477 13504,4340">
                  <msink:destinationLink direction="with" ref="{0A27B271-AC1D-4106-AB8C-33D5562E1D41}"/>
                  <msink:destinationLink direction="with" ref="{3EC7A81E-C5B0-4E99-89B2-BAF168340522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1733-1386 0,'-69'46'63,"46"-23"-63,23 0 0,0 1 15,0-1 1,23-23-16,0 0 15,0 23-15,0-23 16,-23-23-16,23 23 0,1 0 16,-24-23-16,23-1 15,-23 1 1,0 0 0,0 0-16,0 0 15,-23 23 1,23-23-1,-24 23-15</inkml:trace>
          <inkml:trace contextRef="#ctx0" brushRef="#br0" timeOffset="-411.4144">1456-1524 0,'116'-24'62,"-93"24"-62,0 24 16,-23-1 0,0 0-16,0 0 0,0 0 15,-23 0-15,23 0 0,-23 0 16,23 0-16,-23-23 0,0 23 0,23 0 15,-24-23-15,1 24 16,0-24-16,0 23 16,0-23-1,23-23 1,23 23 15</inkml:trace>
          <inkml:trace contextRef="#ctx0" brushRef="#br0" timeOffset="-860.2994">1456-1501 0,'-23'69'62,"23"-46"-62,0 0 0,-23 0 16,23 23-16,-23-23 0,23 1 16,-23 22-16,23-23 0,-23 0 0,0 23 15,23-23-15,-23 0 16,23 0-16,-23 0 0,23 1 15</inkml:trace>
          <inkml:trace contextRef="#ctx0" brushRef="#br0" timeOffset="786.7228">2103-1270 0,'23'46'47,"0"-23"-32,0-23-15,0 0 0,0 0 16,0 0-1,0 0 1,-23 23 0,0 0-1,0 0 1,-23-23-16,23 23 0,0 0 16,-23 0-16,23 0 15,-23 1-15,0-1 16,23 0-16,-23-23 0,23 23 0,-23-23 15,23 23 1,23-23 0</inkml:trace>
          <inkml:trace contextRef="#ctx0" brushRef="#br0" timeOffset="369.6722">2126-1548 0,'-92'116'47,"92"-93"-47,-24 0 0,1 0 16,0 0-16,23 0 0,-23 0 0,0-23 15,23 24-15,0-1 0,-23-23 16,23 23-16,0 0 16,23-23-1,0 0 1</inkml:trace>
        </inkml:traceGroup>
        <inkml:traceGroup>
          <inkml:annotationXML>
            <emma:emma xmlns:emma="http://www.w3.org/2003/04/emma" version="1.0">
              <emma:interpretation id="{D34D832A-934D-43EB-9C83-09839D872B35}" emma:medium="tactile" emma:mode="ink">
                <msink:context xmlns:msink="http://schemas.microsoft.com/ink/2010/main" type="inkWord" rotatedBoundingBox="14679,4076 16859,4387 16826,4616 14647,4305">
                  <msink:destinationLink direction="with" ref="{0A27B271-AC1D-4106-AB8C-33D5562E1D41}"/>
                  <msink:destinationLink direction="with" ref="{3EC7A81E-C5B0-4E99-89B2-BAF168340522}"/>
                </msink:context>
              </emma:interpretation>
              <emma:one-of disjunction-type="recognition" id="oneOf1">
                <emma:interpretation id="interp1" emma:lang="" emma:confidence="0.5">
                  <emma:literal>e</emma:literal>
                </emma:interpretation>
                <emma:interpretation id="interp2" emma:lang="" emma:confidence="0">
                  <emma:literal>.</emma:literal>
                </emma:interpretation>
                <emma:interpretation id="interp3" emma:lang="" emma:confidence="0">
                  <emma:literal>a</emma:literal>
                </emma:interpretation>
                <emma:interpretation id="interp4" emma:lang="" emma:confidence="0">
                  <emma:literal>z</emma:literal>
                </emma:interpretation>
                <emma:interpretation id="interp5" emma:lang="" emma:confidence="0">
                  <emma:literal>L</emma:literal>
                </emma:interpretation>
              </emma:one-of>
            </emma:emma>
          </inkml:annotationXML>
          <inkml:trace contextRef="#ctx0" brushRef="#br0" timeOffset="3899.2883">4320-924 0,'92'23'63,"-46"-23"-63,-23 0 0,23 0 15,-23-23-15,1 23 0,-1 0 16,-23-23-16,23 23 0,-23-23 16,-23 23-1,0 0 1,-1 0-16,1 0 16,0 23-16,0-23 0,0 0 15,0 23-15,23 0 0,-23-23 16,0 23-16,23 0 0,0 0 15,23-23-15,0 23 0,23-23 16,-23 0-16,0 23 0,24-23 0</inkml:trace>
          <inkml:trace contextRef="#ctx0" brushRef="#br0" timeOffset="1467.0511">2518-1247 0,'-69'92'62,"46"-92"-62,23 23 16,0 0 15,23-23-31,-23-23 16,23 23-16,0-23 15,0 0 1,1 0 0,-1 23-16,-23-23 15,23 23-15,0 0 32,-23 23-1,-23 0-31,23 0 15,0 0 1,23-23 0,0 0-1,0 0 1,0 0-16,0 0 16,0-23-16,0 23 15,0 0-15,-23-23 0,24 23 16,-1 0-1,-23 23 1,0 0 0,0 0-1,-23-23-15,23 23 0,0 0 16,23-23 0,0 0-1,0 0-15</inkml:trace>
          <inkml:trace contextRef="#ctx0" brushRef="#br0" timeOffset="2327.6156">2980-1109 0,'23'23'47,"0"-23"-31,1 0 0,-1 0-16,0 0 15,-23-23-15,23 23 0,0-23 16,-23 0 15,-23 23 0,0 0-15,23 23 0,-23-23-16,0 23 15,-1-23-15,24 23 16,-23-23-16,23 23 0,0 0 15,0 1 1,23-24 0,-23 23-16,24-23 0,-1 0 15,0 0-15,0 0 0,0 0 16,0 0-16,0 0 0,0-23 16,0 23-16,0 0 0</inkml:trace>
          <inkml:trace contextRef="#ctx0" brushRef="#br0" timeOffset="2607.5905">3419-1086 0,'-92'93'47,"92"-70"-16,23-23-16,0 0 1,0 0 0,-23-23-16,23 23 0,0 0 15,0-23-15,0 23 16,0 0-16,0-24 16,1 24-1,-1 0-15</inkml:trace>
          <inkml:trace contextRef="#ctx0" brushRef="#br0" timeOffset="3047.6965">3858-1040 0,'-116'24'47,"93"-1"-47,0 0 16,23 0-1,23-23 1,0 0-1,0 0-15,0 0 16,1 0-16,-1 0 16,-23-23-16,23 23 15,-23 23 32,0 0-31,23 0-1,0-23 1,0 0 0,0 0-16,0 0 15,0-23-15</inkml:trace>
          <inkml:trace contextRef="#ctx0" brushRef="#br0" timeOffset="3350.5881">4227-1016 0,'-69'23'63,"46"-23"-47,0 23-16,23 0 31,23-23-31,-23 23 15,23-23 1,-23 23 0,0 0-1,0 0 1,-23-23-16,23 23 16,-23-23-16,23 23 15</inkml:trace>
        </inkml:traceGroup>
      </inkml:traceGroup>
    </inkml:traceGroup>
  </inkml:traceGroup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0.3937" units="1/cm"/>
          <inkml:channelProperty channel="Y" name="resolution" value="50.46729" units="1/cm"/>
          <inkml:channelProperty channel="T" name="resolution" value="1" units="1/dev"/>
        </inkml:channelProperties>
      </inkml:inkSource>
      <inkml:timestamp xml:id="ts0" timeString="2023-01-13T17:14:43.960"/>
    </inkml:context>
    <inkml:brush xml:id="br0">
      <inkml:brushProperty name="width" value="0.10583" units="cm"/>
      <inkml:brushProperty name="height" value="0.10583" units="cm"/>
      <inkml:brushProperty name="color" value="#FF0000"/>
      <inkml:brushProperty name="fitToCurve" value="1"/>
    </inkml:brush>
  </inkml:definitions>
  <inkml:traceGroup>
    <inkml:annotationXML>
      <emma:emma xmlns:emma="http://www.w3.org/2003/04/emma" version="1.0">
        <emma:interpretation id="{C5C8888A-8073-4D16-84D1-C2A89DF4D5BF}" emma:medium="tactile" emma:mode="ink">
          <msink:context xmlns:msink="http://schemas.microsoft.com/ink/2010/main" type="writingRegion" rotatedBoundingBox="13971,6074 12211,5970 12249,5331 14009,5436"/>
        </emma:interpretation>
      </emma:emma>
    </inkml:annotationXML>
    <inkml:traceGroup>
      <inkml:annotationXML>
        <emma:emma xmlns:emma="http://www.w3.org/2003/04/emma" version="1.0">
          <emma:interpretation id="{9B278B6C-F463-4032-881B-A356A99BBAEC}" emma:medium="tactile" emma:mode="ink">
            <msink:context xmlns:msink="http://schemas.microsoft.com/ink/2010/main" type="paragraph" rotatedBoundingBox="13971,6074 12211,5970 12249,5331 14009,543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0B834DD-9E60-4F6D-A502-2710F7D585A7}" emma:medium="tactile" emma:mode="ink">
              <msink:context xmlns:msink="http://schemas.microsoft.com/ink/2010/main" type="line" rotatedBoundingBox="13971,6074 12211,5970 12249,5331 14009,5436"/>
            </emma:interpretation>
          </emma:emma>
        </inkml:annotationXML>
        <inkml:traceGroup>
          <inkml:annotationXML>
            <emma:emma xmlns:emma="http://www.w3.org/2003/04/emma" version="1.0">
              <emma:interpretation id="{256C8AF7-5EEF-4E3F-8C69-7723937FB3BB}" emma:medium="tactile" emma:mode="ink">
                <msink:context xmlns:msink="http://schemas.microsoft.com/ink/2010/main" type="inkWord" rotatedBoundingBox="13976,5989 13541,5964 13573,5426 14008,5452">
                  <msink:destinationLink direction="to" ref="{FD51B6F0-0171-428D-9A06-1FFCD15572C9}"/>
                  <msink:destinationLink direction="from" ref="{FD51B6F0-0171-428D-9A06-1FFCD15572C9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1572 623 0,'23'0'63,"-23"-23"-16,23 23-32,-23-23 1,23 23 0,-23-23-16,23 23 15,-23-23-15,23 0 32,-23-1-17,23 24-15,-23-23 0,0 0 16,23 23-16,-23-23 15,0 0 1,23 0 0,-23 0-1,0 0 17,0 0-17,0 0 1,0 0-1,0-1 1,0 1 0,0 0-1,0 0 17,0 0-17,-23 23 16,23-23-15,-23 23 31,23-23-31,-23 23 15,0 0 16,0 0 0,0 0-32,0 0 16,0 0-15,0 0 15,0 23 1,-1-23-17,1 0 16,23 23-31,-23-23 32,0 0-1,23 23-15,-23-23 15,23 23-31,0 0 31,-23-23-15,23 23-1,0 1 17,-23-1-17,23 0 1,-23 0-1,23 0 1,0 0 15,0 0 1,-23-23-32,23 23 15,0 0 16,0 0-15,0 0 15,0 1 1,23-24-1,-23 23-31,23 0 47,0-23-16,-23 23-31,23-23 47,-23 23-16,23-23 0,0 0 32,0 0-16,0 0-32,1 0-15,-1 0 16,0 0-16</inkml:trace>
        </inkml:traceGroup>
        <inkml:traceGroup>
          <inkml:annotationXML>
            <emma:emma xmlns:emma="http://www.w3.org/2003/04/emma" version="1.0">
              <emma:interpretation id="{60CD5433-52D7-4D4F-AA7F-0D5BE4093F84}" emma:medium="tactile" emma:mode="ink">
                <msink:context xmlns:msink="http://schemas.microsoft.com/ink/2010/main" type="inkWord" rotatedBoundingBox="12817,6006 12211,5970 12249,5331 12855,5367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-2829.0027">140 623 0,'23'0'141,"0"-23"-110,0 23-15,0 0-1,-23-23-15,24 23 16,-24-23 15,23 23-31,0 0 16,-23-23-1,23 23-15,0 0 16,-23-23 0,23 23-16,0-24 15,0 24 16,-23-23-15,23 23 0,-23-23-16,23 23 15,-23-23 1,23 23-16,1-23 16,-1 0 15,0 0-16,-23 0 17,23 23-32,-23-23 31,23 23-15,-23-23-16,0 0 31,0-1 0,0 1 0,0 0 1,0 0-1,0 0 16,0 0-32,-23 23 1,23-23 15,-23 23-15,23-23 15,-23 23-31,0-23 47,-1 23 15,24-23-46,-23 23 0,0 0 15,23-23-31,-23 23 16,0 0 15,0 0 16,0 0 0,0 0-1,0 0-14,0 0-17,0 0 17,-1 0-17,1 0 16,0 0 1,0 0-17,0 0 1,23 23-16,-23-23 16,0 0-1,23 23 63,-23-23-78,23 23 16,-23-23 0,23 23-1,-23-23 32,23 23-47,0 0 16,-23 0 15,23 0-15,0 0-1,0 0 1,0 1-1,0-1 1,0 0 0,0 0-1,23-23-15,-23 23 16,0 0 0,23-23-16,-23 23 15,0 0 1,23-23-16,-23 23 15,0 0 17,23-23-17,-23 23-15,0 1 47,23-24-47,0 23 16</inkml:trace>
        </inkml:traceGroup>
      </inkml:traceGroup>
    </inkml:traceGroup>
  </inkml:traceGroup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0.3937" units="1/cm"/>
          <inkml:channelProperty channel="Y" name="resolution" value="50.46729" units="1/cm"/>
          <inkml:channelProperty channel="T" name="resolution" value="1" units="1/dev"/>
        </inkml:channelProperties>
      </inkml:inkSource>
      <inkml:timestamp xml:id="ts0" timeString="2023-01-13T17:15:03.589"/>
    </inkml:context>
    <inkml:brush xml:id="br0">
      <inkml:brushProperty name="width" value="0.10583" units="cm"/>
      <inkml:brushProperty name="height" value="0.10583" units="cm"/>
      <inkml:brushProperty name="color" value="#FF0000"/>
      <inkml:brushProperty name="fitToCurve" value="1"/>
    </inkml:brush>
  </inkml:definitions>
  <inkml:traceGroup>
    <inkml:annotationXML>
      <emma:emma xmlns:emma="http://www.w3.org/2003/04/emma" version="1.0">
        <emma:interpretation id="{01590B52-9EC8-47C0-9C12-32EB23670588}" emma:medium="tactile" emma:mode="ink">
          <msink:context xmlns:msink="http://schemas.microsoft.com/ink/2010/main" type="writingRegion" rotatedBoundingBox="15632,6026 16302,6026 16302,6534 15632,6534"/>
        </emma:interpretation>
      </emma:emma>
    </inkml:annotationXML>
    <inkml:traceGroup>
      <inkml:annotationXML>
        <emma:emma xmlns:emma="http://www.w3.org/2003/04/emma" version="1.0">
          <emma:interpretation id="{F1F230CD-1307-478F-BC8E-998CF8355870}" emma:medium="tactile" emma:mode="ink">
            <msink:context xmlns:msink="http://schemas.microsoft.com/ink/2010/main" type="paragraph" rotatedBoundingBox="15632,6026 16302,6026 16302,6534 15632,653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8B49AF8-42B6-4D3F-9C5B-E192A062F6E8}" emma:medium="tactile" emma:mode="ink">
              <msink:context xmlns:msink="http://schemas.microsoft.com/ink/2010/main" type="line" rotatedBoundingBox="15632,6026 16302,6026 16302,6534 15632,6534"/>
            </emma:interpretation>
          </emma:emma>
        </inkml:annotationXML>
        <inkml:traceGroup>
          <inkml:annotationXML>
            <emma:emma xmlns:emma="http://www.w3.org/2003/04/emma" version="1.0">
              <emma:interpretation id="{024034F9-313F-4B6C-B8F2-A812991B81FE}" emma:medium="tactile" emma:mode="ink">
                <msink:context xmlns:msink="http://schemas.microsoft.com/ink/2010/main" type="inkWord" rotatedBoundingBox="15632,6026 16302,6026 16302,6534 15632,6534">
                  <msink:destinationLink direction="to" ref="{C3C21337-E2AF-43FD-A55B-A9C0E269FCFC}"/>
                  <msink:destinationLink direction="from" ref="{C3C21337-E2AF-43FD-A55B-A9C0E269FCFC}"/>
                </msink:context>
              </emma:interpretation>
              <emma:one-of disjunction-type="recognition" id="oneOf0">
                <emma:interpretation id="interp0" emma:lang="" emma:confidence="0.5">
                  <emma:literal>.</emma:literal>
                </emma:interpretation>
                <emma:interpretation id="interp1" emma:lang="" emma:confidence="0">
                  <emma:literal>9</emma:literal>
                </emma:interpretation>
                <emma:interpretation id="interp2" emma:lang="" emma:confidence="0">
                  <emma:literal>I</emma:literal>
                </emma:interpretation>
                <emma:interpretation id="interp3" emma:lang="" emma:confidence="0">
                  <emma:literal>€</emma:literal>
                </emma:interpretation>
                <emma:interpretation id="interp4" emma:lang="" emma:confidence="0">
                  <emma:literal>a</emma:literal>
                </emma:interpretation>
              </emma:one-of>
            </emma:emma>
          </inkml:annotationXML>
          <inkml:trace contextRef="#ctx0" brushRef="#br0">374 508 0,'23'0'125,"1"0"-47,-24-23-78,23 23 16,0-23 0,0 0-1,0 23-15,-23-23 16,23 23-16,0-23 16,0 0-16,-23 0 15,23 23 1,-23-24-16,0 1 31,23 23-31,-23-23 16,0 0-1,23 23-15,-23-23 16,0 0-16,24 23 16,-24-23-1,0 0 16,0 0-15,0 0 0,0 0 15,-24 23-31,24-24 16,-23 1-1,0 23 1,23-23-1,-23 23-15,0-23 16,0 23 0,0 0-1,0 0 1,0 0 0,0 0-1,0 0-15,-1 0 0,1 0 16,0 0-1,0 0-15,0 23 0,0-23 16,0 23-16,-23-23 0,23 23 0,0 1 16,-24-1-16,24-23 0,0 23 15,23 0-15,-23 0 0,0-23 16,23 23-16,0 0 0,-23 0 16,23 0-16,0 0 15,23 0-15,0 1 16,0-1-1,0-23-15,0 23 0,0-23 16,24 0-16,-24 0 0,0 0 16,0 0-16,0 0 0,0 0 15,0 23-15,0-23 16</inkml:trace>
        </inkml:traceGroup>
      </inkml:traceGroup>
    </inkml:traceGroup>
  </inkml:traceGroup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0.3937" units="1/cm"/>
          <inkml:channelProperty channel="Y" name="resolution" value="50.46729" units="1/cm"/>
          <inkml:channelProperty channel="T" name="resolution" value="1" units="1/dev"/>
        </inkml:channelProperties>
      </inkml:inkSource>
      <inkml:timestamp xml:id="ts0" timeString="2023-01-13T17:15:05.101"/>
    </inkml:context>
    <inkml:brush xml:id="br0">
      <inkml:brushProperty name="width" value="0.10583" units="cm"/>
      <inkml:brushProperty name="height" value="0.10583" units="cm"/>
      <inkml:brushProperty name="color" value="#FF0000"/>
      <inkml:brushProperty name="fitToCurve" value="1"/>
    </inkml:brush>
  </inkml:definitions>
  <inkml:traceGroup>
    <inkml:annotationXML>
      <emma:emma xmlns:emma="http://www.w3.org/2003/04/emma" version="1.0">
        <emma:interpretation id="{97D0953F-2C0F-42F3-B05D-B8192261B62E}" emma:medium="tactile" emma:mode="ink">
          <msink:context xmlns:msink="http://schemas.microsoft.com/ink/2010/main" type="writingRegion" rotatedBoundingBox="22005,4571 22675,4571 22675,5149 22005,5149"/>
        </emma:interpretation>
      </emma:emma>
    </inkml:annotationXML>
    <inkml:traceGroup>
      <inkml:annotationXML>
        <emma:emma xmlns:emma="http://www.w3.org/2003/04/emma" version="1.0">
          <emma:interpretation id="{9740EC6D-1966-4224-BC54-4DD21B0805B7}" emma:medium="tactile" emma:mode="ink">
            <msink:context xmlns:msink="http://schemas.microsoft.com/ink/2010/main" type="paragraph" rotatedBoundingBox="22005,4571 22675,4571 22675,5149 22005,514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5B123E3-5EED-42C7-A362-712685585371}" emma:medium="tactile" emma:mode="ink">
              <msink:context xmlns:msink="http://schemas.microsoft.com/ink/2010/main" type="line" rotatedBoundingBox="22005,4571 22675,4571 22675,5149 22005,5149"/>
            </emma:interpretation>
          </emma:emma>
        </inkml:annotationXML>
        <inkml:traceGroup>
          <inkml:annotationXML>
            <emma:emma xmlns:emma="http://www.w3.org/2003/04/emma" version="1.0">
              <emma:interpretation id="{6DBA41A3-09A2-4798-908B-92D46201D3F6}" emma:medium="tactile" emma:mode="ink">
                <msink:context xmlns:msink="http://schemas.microsoft.com/ink/2010/main" type="inkWord" rotatedBoundingBox="22005,4571 22675,4571 22675,5149 22005,5149"/>
              </emma:interpretation>
              <emma:one-of disjunction-type="recognition" id="oneOf0">
                <emma:interpretation id="interp0" emma:lang="" emma:confidence="0.5">
                  <emma:literal>C</emma:literal>
                </emma:interpretation>
                <emma:interpretation id="interp1" emma:lang="" emma:confidence="0">
                  <emma:literal>@</emma:literal>
                </emma:interpretation>
                <emma:interpretation id="interp2" emma:lang="" emma:confidence="0">
                  <emma:literal>e</emma:literal>
                </emma:interpretation>
                <emma:interpretation id="interp3" emma:lang="" emma:confidence="0">
                  <emma:literal>a</emma:literal>
                </emma:interpretation>
                <emma:interpretation id="interp4" emma:lang="" emma:confidence="0">
                  <emma:literal>c</emma:literal>
                </emma:interpretation>
              </emma:one-of>
            </emma:emma>
          </inkml:annotationXML>
          <inkml:trace contextRef="#ctx0" brushRef="#br0">508 393 0,'69'-46'62,"-46"46"-62,0-23 16,1 23-1,-24-23-15,23 0 16,-23-1 0,0 1-16,0 0 0,0 0 15,0 0 1,0 0-16,0 0 16,-23 23-16,-1-23 15,1 0 1,0 23-16,23-23 15,-23 23-15,0 0 0,0-23 16,0 23 0,0 0-16,0-24 15,0 24 1,0 0-16,-1 0 16,1 0-16,23 24 0,-23-24 15,0 0-15,0 0 0,23 23 16,-23-23-16,0 0 0,23 23 15,-23-23-15,23 23 0,-23-23 0,0 23 16,0 0 0,-1-23-16,24 23 15,-23 0-15,0 0 16,23 0 0,-23 0-16,23 1 0,-23-24 15,23 23-15,0 0 0,-23 0 16,23 0-1,0 0-15,0 0 16,0 0-16,23 0 16,-23 0-1,23 0-15,-23 1 16,23-24 0,-23 23-16,23-23 0,-23 23 15,23-23-15,1 0 0,-1 0 16,0 0-16,0 0 15,0 0-15,0 0 0,0 0 0,0 0 16,23 0-16,-23-23 16,1 23-16,-1 0 0,0-23 15,0 23-15,0-24 0,0 24 16,-23-23-16,23 23 0,-23-23 16</inkml:trace>
        </inkml:traceGroup>
      </inkml:traceGroup>
    </inkml:traceGroup>
  </inkml:traceGroup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0.3937" units="1/cm"/>
          <inkml:channelProperty channel="Y" name="resolution" value="50.46729" units="1/cm"/>
          <inkml:channelProperty channel="T" name="resolution" value="1" units="1/dev"/>
        </inkml:channelProperties>
      </inkml:inkSource>
      <inkml:timestamp xml:id="ts0" timeString="2023-01-13T17:14:54.511"/>
    </inkml:context>
    <inkml:brush xml:id="br0">
      <inkml:brushProperty name="width" value="0.10583" units="cm"/>
      <inkml:brushProperty name="height" value="0.10583" units="cm"/>
      <inkml:brushProperty name="color" value="#FF0000"/>
      <inkml:brushProperty name="fitToCurve" value="1"/>
    </inkml:brush>
  </inkml:definitions>
  <inkml:traceGroup>
    <inkml:annotationXML>
      <emma:emma xmlns:emma="http://www.w3.org/2003/04/emma" version="1.0">
        <emma:interpretation id="{D14568B8-D6BA-4B3B-8D30-AF3CBD3F851D}" emma:medium="tactile" emma:mode="ink">
          <msink:context xmlns:msink="http://schemas.microsoft.com/ink/2010/main" type="inkDrawing" rotatedBoundingBox="11518,4688 12209,4568 12214,4595 11522,4715" shapeName="Other">
            <msink:destinationLink direction="with" ref="{8D9EB827-65BC-4979-9584-DD13BAD77C68}"/>
          </msink:context>
        </emma:interpretation>
      </emma:emma>
    </inkml:annotationXML>
    <inkml:trace contextRef="#ctx0" brushRef="#br0">687 0 0,'-69'0'47,"46"0"-31,-23 0-16,23 23 0,-23-23 15,-1 0-15,1 23 0,0-23 16,0 0-16,0 23 0,0-23 16,-1 0-16,24 0 0,-23 23 0,23-23 15,0 0-15,0 23 0,0-23 16,46 0 31</inkml:trace>
  </inkml:traceGroup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0.3937" units="1/cm"/>
          <inkml:channelProperty channel="Y" name="resolution" value="50.46729" units="1/cm"/>
          <inkml:channelProperty channel="T" name="resolution" value="1" units="1/dev"/>
        </inkml:channelProperties>
      </inkml:inkSource>
      <inkml:timestamp xml:id="ts0" timeString="2023-01-13T17:14:54.835"/>
    </inkml:context>
    <inkml:brush xml:id="br0">
      <inkml:brushProperty name="width" value="0.10583" units="cm"/>
      <inkml:brushProperty name="height" value="0.10583" units="cm"/>
      <inkml:brushProperty name="color" value="#FF0000"/>
      <inkml:brushProperty name="fitToCurve" value="1"/>
    </inkml:brush>
  </inkml:definitions>
  <inkml:traceGroup>
    <inkml:annotationXML>
      <emma:emma xmlns:emma="http://www.w3.org/2003/04/emma" version="1.0">
        <emma:interpretation id="{8D9EB827-65BC-4979-9584-DD13BAD77C68}" emma:medium="tactile" emma:mode="ink">
          <msink:context xmlns:msink="http://schemas.microsoft.com/ink/2010/main" type="inkDrawing" rotatedBoundingBox="11534,4788 11558,4560 11707,4576 11682,4804" semanticType="callout" shapeName="Other">
            <msink:sourceLink direction="with" ref="{D14568B8-D6BA-4B3B-8D30-AF3CBD3F851D}"/>
          </msink:context>
        </emma:interpretation>
      </emma:emma>
    </inkml:annotationXML>
    <inkml:trace contextRef="#ctx0" brushRef="#br0">133-24 0,'0'24'79,"-23"-24"-64,23 23-15,-23-23 16,0 23-16,23 0 0,-23-23 15,0 23-15,23 0 0,0 0 16,0 0 0,23-23-16,-23 23 15,23-23-15,23 0 0,-23 0 16,-23 23-16,23-23 0</inkml:trace>
  </inkml:traceGroup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0.3937" units="1/cm"/>
          <inkml:channelProperty channel="Y" name="resolution" value="50.46729" units="1/cm"/>
          <inkml:channelProperty channel="T" name="resolution" value="1" units="1/dev"/>
        </inkml:channelProperties>
      </inkml:inkSource>
      <inkml:timestamp xml:id="ts0" timeString="2023-01-13T17:02:24.524"/>
    </inkml:context>
    <inkml:brush xml:id="br0">
      <inkml:brushProperty name="width" value="0.06667" units="cm"/>
      <inkml:brushProperty name="height" value="0.06667" units="cm"/>
      <inkml:brushProperty name="color" value="#FF0000"/>
      <inkml:brushProperty name="fitToCurve" value="1"/>
    </inkml:brush>
  </inkml:definitions>
  <inkml:traceGroup>
    <inkml:annotationXML>
      <emma:emma xmlns:emma="http://www.w3.org/2003/04/emma" version="1.0">
        <emma:interpretation id="{BCCC2DE2-A212-4550-8470-A44D4C489D41}" emma:medium="tactile" emma:mode="ink">
          <msink:context xmlns:msink="http://schemas.microsoft.com/ink/2010/main" type="inkDrawing" rotatedBoundingBox="15381,4294 21135,9765 19862,11104 14108,5633" shapeName="Other"/>
        </emma:interpretation>
      </emma:emma>
    </inkml:annotationXML>
    <inkml:trace contextRef="#ctx0" brushRef="#br0">0 0 0,'23'0'79,"0"0"-33,0 0-46,0 0 16,0 0-16,0 0 16,1 23-16,-1-23 0,23 0 15,-23 0-15,0 0 0,23 0 16,-23 0-16,23 23 0,1-23 16,-24 0-16,23 0 0,0 23 15,0-23-15,0 0 0,-22 23 0,22-23 16,0 0-16,-23 23 0,23-23 15,0 23-15,-23-23 0,24 0 16,-1 23-16,0-23 0,-23 24 16,23-1-16,0-23 0,1 23 15,-1-23-15,0 23 0,0-23 16,0 23-16,1-23 0,22 23 16,-23 0-16,0-23 0,23 23 15,1-23-15,-24 23 0,0-23 16,23 23-16,-22-23 0,-1 23 0,0-23 15,-23 24-15,23-24 0,0 23 16,1-23-16,-24 23 0,23 0 16,-23-23-16,23 23 0,-23-23 15,23 23-15,-23-23 0,24 23 0,-24-23 16,23 23-16,0 0 0,-23-23 16,23 23-16,-23-23 0,24 23 15,-1-23-15,-23 24 0,23-24 16,0 23-16,-23-23 0,24 23 15,-24-23-15,23 23 0,-23 0 16,0-23-16,23 23 0,-23-23 16,0 23-16,24 0 0,-24-23 15,0 23-15,0 0 0,23 0 0,-23 1 16,0-24-16,23 23 0,-23 0 16,1 0-16,-1 0 0,23 0 15,-23 0-15,0 0 0,23 0 16,-23 23-16,0-22 0,24-1 15,-1 0-15,-23 0 0,23 23 16,0-23-16,0 0 0,1 0 0,-1 0 16,-23 0-16,23 1 0,0 22 15,0-23-15,1 0 0,-24 0 16,23 0-16,-23 23 0,23-23 16,0 0-16,-23 24 0,24-24 15,-24 23-15,23-23 0,0 23 0,-23-23 16,23 23-16,0-22 15,1-1-15,-1 23 0,-23-23 0,23 23 16,-23-23-16,23 0 0,1 23 16,-24-22-16,23 22 0,-23-23 15,0 0-15,0 23 0,23-23 16,-23 0-16,0 0 0,1 0 16,-1 24-16,0-24 0,0 0 15,0 23-15,0-23 0,-23 0 16,23 23-16,0-23 0,0 1 0,0 22 15,0-23-15,1 0 0,-1 0 16,0 23-16,23-23 0,-23 0 16,0 0-16,0 24 0,0-24 15,0 0-15,24 0 0,-24 23 16,0-23-16,0 0 0,0 0 0,0 0 16,0 1-16,-23-1 15,23 0-15,0 0 0,-23 0 0,23 0 16,-23 0-16,23 0 0,-23 0 15,24 0-15,-24 0 0,0 1 16,0 22-16,23-23 0,-23 0 16,0 23-16,23-23 0,-23 0 15,0 0-15,23 24 0,-23-24 16,0 0-16,23 0 0,-23 0 16,0 23-16,0-23 0,0 0 15,0 0-15,23 0 0,-23 24 16,0-24-16,0 0 0,0 0 0,0 0 15,0 0-15,0 0 0,0 23 16,0-23-16,0 1 0,0 22 16,0-23-16,-23 0 0,23 0 0,0 23 15,0-23-15,0 0 0,0 0 16,0 24-16,0-24 0,-23 0 16,23 0-16,0 23 0,0-23 15,0 0-15,0 0 0,0 0 16,-23 1-16,23-1 0,0 0 15,0 0-15,0 0 0,0 0 16,0 0-16,-23 0 0,23 0 16,0 0-16,0 0 0,0 1 15,0-1-15,0 0 16,0 0-16,-23-23 0,23 23 16,0 0-16,0 0 15,-24-23 48,24-23-63,-23 23 0,23-23 15,-23 0-15,23 0 16,-23 0-16,23 0 16,0-1-16,0 1 15,-23 0-15,23 0 0,0 0 16,-23 0-16,23 0 15,0 0-15,-23 0 0,23 0 16,-23 0-16,23-1 16,-23 1-16,23 46 78,23-23-78,-23 24 15,0-1-15,0 0 0,0 23 0,0-23 16,0 23-16,0-23 0,0 0 16,23 24-16,-23-24 0,0 0 15,0 0-15,0 0 0,23 0 16,-23 0-16,0 0 16,23-23-16,0 0 46,0 0-30,0-23-16,0 23 16,1-23-16,22 0 0,-23 0 15,0 23-15,0-23 0,23 0 16,-23 0-16,0-1 0,-23 1 16,23 23-16,-23-23 0,24 23 15,-24-23 16</inkml:trace>
  </inkml:traceGroup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0.3937" units="1/cm"/>
          <inkml:channelProperty channel="Y" name="resolution" value="50.46729" units="1/cm"/>
          <inkml:channelProperty channel="T" name="resolution" value="1" units="1/dev"/>
        </inkml:channelProperties>
      </inkml:inkSource>
      <inkml:timestamp xml:id="ts0" timeString="2023-01-13T17:15:07.712"/>
    </inkml:context>
    <inkml:brush xml:id="br0">
      <inkml:brushProperty name="width" value="0.10583" units="cm"/>
      <inkml:brushProperty name="height" value="0.10583" units="cm"/>
      <inkml:brushProperty name="color" value="#FF0000"/>
      <inkml:brushProperty name="fitToCurve" value="1"/>
    </inkml:brush>
  </inkml:definitions>
  <inkml:traceGroup>
    <inkml:annotationXML>
      <emma:emma xmlns:emma="http://www.w3.org/2003/04/emma" version="1.0">
        <emma:interpretation id="{38075151-7504-4B36-84EE-A5E13241EC27}" emma:medium="tactile" emma:mode="ink">
          <msink:context xmlns:msink="http://schemas.microsoft.com/ink/2010/main" type="writingRegion" rotatedBoundingBox="6580,5079 7019,5079 7019,5518 6580,5518"/>
        </emma:interpretation>
      </emma:emma>
    </inkml:annotationXML>
    <inkml:traceGroup>
      <inkml:annotationXML>
        <emma:emma xmlns:emma="http://www.w3.org/2003/04/emma" version="1.0">
          <emma:interpretation id="{96116942-18E2-4149-908A-5D4885A3924A}" emma:medium="tactile" emma:mode="ink">
            <msink:context xmlns:msink="http://schemas.microsoft.com/ink/2010/main" type="paragraph" rotatedBoundingBox="6580,5079 7019,5079 7019,5518 6580,551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BBB4DB2-4A6D-422E-A6FA-6C9515FDDDE1}" emma:medium="tactile" emma:mode="ink">
              <msink:context xmlns:msink="http://schemas.microsoft.com/ink/2010/main" type="line" rotatedBoundingBox="6580,5079 7019,5079 7019,5518 6580,5518"/>
            </emma:interpretation>
          </emma:emma>
        </inkml:annotationXML>
        <inkml:traceGroup>
          <inkml:annotationXML>
            <emma:emma xmlns:emma="http://www.w3.org/2003/04/emma" version="1.0">
              <emma:interpretation id="{BF0173BD-FF4C-4FF2-9E0F-473936EC116F}" emma:medium="tactile" emma:mode="ink">
                <msink:context xmlns:msink="http://schemas.microsoft.com/ink/2010/main" type="inkWord" rotatedBoundingBox="6580,5079 7019,5079 7019,5518 6580,5518">
                  <msink:destinationLink direction="from" ref="{7CE82ABD-EBDB-4956-B90E-32E8B1E42AD7}"/>
                </msink:context>
              </emma:interpretation>
              <emma:one-of disjunction-type="recognition" id="oneOf0">
                <emma:interpretation id="interp0" emma:lang="" emma:confidence="0.5">
                  <emma:literal>.</emma:literal>
                </emma:interpretation>
                <emma:interpretation id="interp1" emma:lang="" emma:confidence="0">
                  <emma:literal>@</emma:literal>
                </emma:interpretation>
                <emma:interpretation id="interp2" emma:lang="" emma:confidence="0">
                  <emma:literal>o</emma:literal>
                </emma:interpretation>
                <emma:interpretation id="interp3" emma:lang="" emma:confidence="0">
                  <emma:literal>e</emma:literal>
                </emma:interpretation>
                <emma:interpretation id="interp4" emma:lang="" emma:confidence="0">
                  <emma:literal>I</emma:literal>
                </emma:interpretation>
              </emma:one-of>
            </emma:emma>
          </inkml:annotationXML>
          <inkml:trace contextRef="#ctx0" brushRef="#br0">-1317 93 0,'-46'-24'62,"23"24"-62,0 24 16,0-1-16,0 0 16,0 0-16,0 0 0,0 0 15,23 0-15,-24 0 0,1 23 16,23-23-16,-23 1 0,23-1 16,0 23-16,0-23 0,23 0 15,0 0 1,1-23-16,-1 23 0,0-23 0,0 0 15,0 0-15,0 0 0,0 0 16,0-23-16,0 23 0,0 0 16,0-23-16,1 23 0,-1-23 15,0 23-15,-23-23 16,23 23-16,-23-23 0,23 23 16,-23-23-16,0 0 0,23-1 15,-23 1-15,0 0 0,0 0 16,0 0-16,-23 23 0,23-23 15,-23 0-15,0 23 0,0-23 16,0 23-16,23-23 0,-24 23 16,1 0-16,23-23 0,-23 23 15,0 0-15,23 23 16,-23-23-16</inkml:trace>
        </inkml:traceGroup>
      </inkml:traceGroup>
    </inkml:traceGroup>
  </inkml:traceGroup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0.3937" units="1/cm"/>
          <inkml:channelProperty channel="Y" name="resolution" value="50.46729" units="1/cm"/>
          <inkml:channelProperty channel="T" name="resolution" value="1" units="1/dev"/>
        </inkml:channelProperties>
      </inkml:inkSource>
      <inkml:timestamp xml:id="ts0" timeString="2023-01-13T17:15:17.950"/>
    </inkml:context>
    <inkml:brush xml:id="br0">
      <inkml:brushProperty name="width" value="0.10583" units="cm"/>
      <inkml:brushProperty name="height" value="0.10583" units="cm"/>
      <inkml:brushProperty name="color" value="#FF0000"/>
      <inkml:brushProperty name="fitToCurve" value="1"/>
    </inkml:brush>
  </inkml:definitions>
  <inkml:traceGroup>
    <inkml:annotationXML>
      <emma:emma xmlns:emma="http://www.w3.org/2003/04/emma" version="1.0">
        <emma:interpretation id="{7CE82ABD-EBDB-4956-B90E-32E8B1E42AD7}" emma:medium="tactile" emma:mode="ink">
          <msink:context xmlns:msink="http://schemas.microsoft.com/ink/2010/main" type="inkDrawing" rotatedBoundingBox="7934,5863 8163,9030 7656,9066 7427,5900" semanticType="callout" shapeName="Other">
            <msink:sourceLink direction="from" ref="{BF0173BD-FF4C-4FF2-9E0F-473936EC116F}"/>
          </msink:context>
        </emma:interpretation>
      </emma:emma>
    </inkml:annotationXML>
    <inkml:trace contextRef="#ctx0" brushRef="#br0">0 0 0,'0'23'141,"0"0"-126,0 0 1,0 0 0,0 0-1,0 0-15,0 0 16,0 0 0,0 0-16,0 1 0,0-1 15,23 0-15,-23 0 0,0 0 16,0 0-16,0 0 0,0 0 15,23 0-15,-23 0 0,0 0 16,0 1-16,0-1 0,24 0 16,-24 0-16,0 0 0,0 23 15,0-23-15,23 0 0,-23 0 16,0 0-16,23 1 0,-23-1 16,0 23-16,0-23 0,0 0 15,23 0-15,-23 0 0,0 0 16,0 0-16,23 24 0,-23-24 0,0 0 15,0 0-15,0 0 0,23 0 16,-23 23-16,0-23 0,0 0 16,0 24-16,0-24 0,0 0 15,0 23-15,0-23 0,0 0 0,0 0 16,0 0-16,0 23 16,0-22-16,0-1 0,0 0 0,0 0 15,0 0-15,0 0 0,0 0 16,0 0-16,0 0 15,0 0-15,0 0 0,0 1 16,0-1-16,0 0 0,0 0 16,0 23-16,0-23 0,0 0 15,0 0-15,0 0 16,0 0-16,0 1 0,0-1 16,0 0-16,0 0 0,0 0 15,0 0-15,0 0 0,23 0 16,-23 0-16,0 0 15,0 0-15,0 1 16,0-1-16,0 0 0,0 0 16,0 0-1,0 0-15,0 0 16,0 0-16,23-23 16,-23 23-16,0 0 0,0 0 15,0 1-15,0-1 16,0 0-16,0 0 15,0 0-15,0 0 0,0 0 16,0 0-16,0 0 16,-23 0-16,23 0 15,0 1-15,0-1 16,0 0-16,0 0 16,0 0-16,23-23 15,-23 23-15,0 0 0,0 0 16,23 0-1,-23 0-15,0 0 16,0 1 0,23-1-16,-23 0 15,0 0 1,0 0 0,0 0-1,0 0 32,-23-23 0,23-23-47,-23 23 16,0-23-16,0 23 15,23-23-15,-23 23 0,23-23 0,-23 23 16,23-23-16,-23 0 15,0-1-15,0 1 32,-1 23-1,24-23-15,24 46 93,-24 0-78,23-23-31,-23 24 16,23-24-16,0 23 15,0-23 1,-23 23-16,23-23 16,-23 23-16,23-23 15,-23 23 1,23-23-16,-23 23 16,23-23-1,-23 23 32,23-23-16,0-23 1,1 23-17,-1-23-15,0 0 16,0 0-16,0 23 15,0-23-15,0 23 0,0-23 0,0-1 16,0 24 0,-23-23-16,23 23 0,-23-23 15</inkml:trace>
  </inkml:traceGroup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0.3937" units="1/cm"/>
          <inkml:channelProperty channel="Y" name="resolution" value="50.46729" units="1/cm"/>
          <inkml:channelProperty channel="T" name="resolution" value="1" units="1/dev"/>
        </inkml:channelProperties>
      </inkml:inkSource>
      <inkml:timestamp xml:id="ts0" timeString="2023-01-13T17:14:52.921"/>
    </inkml:context>
    <inkml:brush xml:id="br0">
      <inkml:brushProperty name="width" value="0.10583" units="cm"/>
      <inkml:brushProperty name="height" value="0.10583" units="cm"/>
      <inkml:brushProperty name="color" value="#FF0000"/>
      <inkml:brushProperty name="fitToCurve" value="1"/>
    </inkml:brush>
  </inkml:definitions>
  <inkml:traceGroup>
    <inkml:annotationXML>
      <emma:emma xmlns:emma="http://www.w3.org/2003/04/emma" version="1.0">
        <emma:interpretation id="{0A27B271-AC1D-4106-AB8C-33D5562E1D41}" emma:medium="tactile" emma:mode="ink">
          <msink:context xmlns:msink="http://schemas.microsoft.com/ink/2010/main" type="inkDrawing" rotatedBoundingBox="13979,4694 14644,4873 14629,4931 13963,4752" semanticType="callout" shapeName="Other">
            <msink:sourceLink direction="with" ref="{D34D832A-934D-43EB-9C83-09839D872B35}"/>
            <msink:sourceLink direction="with" ref="{05522C2F-A163-4B20-81C2-C99F8ADB0FF7}"/>
          </msink:context>
        </emma:interpretation>
      </emma:emma>
    </inkml:annotationXML>
    <inkml:trace contextRef="#ctx0" brushRef="#br0">1733-624 0,'23'0'63,"1"0"-48,-1 0-15,0 23 0,23-23 16,-23 0-16,0 23 0,23-23 16,-23 23-16,24-23 0,-24 23 15,23-23-15,-23 24 0,0-24 16,0 23-16,23-23 0,-23 0 15,0 0-15,1 0 0,22 23 16,-23-23-16,0 0 0,0 0 0,-23-23 16</inkml:trace>
  </inkml:traceGroup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0.3937" units="1/cm"/>
          <inkml:channelProperty channel="Y" name="resolution" value="50.46729" units="1/cm"/>
          <inkml:channelProperty channel="T" name="resolution" value="1" units="1/dev"/>
        </inkml:channelProperties>
      </inkml:inkSource>
      <inkml:timestamp xml:id="ts0" timeString="2023-01-13T17:14:53.560"/>
    </inkml:context>
    <inkml:brush xml:id="br0">
      <inkml:brushProperty name="width" value="0.10583" units="cm"/>
      <inkml:brushProperty name="height" value="0.10583" units="cm"/>
      <inkml:brushProperty name="color" value="#FF0000"/>
      <inkml:brushProperty name="fitToCurve" value="1"/>
    </inkml:brush>
  </inkml:definitions>
  <inkml:traceGroup>
    <inkml:annotationXML>
      <emma:emma xmlns:emma="http://www.w3.org/2003/04/emma" version="1.0">
        <emma:interpretation id="{3EC7A81E-C5B0-4E99-89B2-BAF168340522}" emma:medium="tactile" emma:mode="ink">
          <msink:context xmlns:msink="http://schemas.microsoft.com/ink/2010/main" type="inkDrawing" rotatedBoundingBox="14407,5008 14650,4767 14742,4860 14499,5101" semanticType="callout" shapeName="Other">
            <msink:sourceLink direction="with" ref="{D34D832A-934D-43EB-9C83-09839D872B35}"/>
            <msink:sourceLink direction="with" ref="{05522C2F-A163-4B20-81C2-C99F8ADB0FF7}"/>
          </msink:context>
        </emma:interpretation>
      </emma:emma>
    </inkml:annotationXML>
    <inkml:trace contextRef="#ctx0" brushRef="#br0">2403-578 0,'23'0'172,"-23"23"-156,23 0-1,-23 1 1,23-1 0,-46 0-1,23 0 1,-23-23-16,0 23 15,0 0-15,0-23 0,0 23 16,0-23-16,0 23 0,-1-23 16,1 23-16,0-23 0,0 0 15</inkml:trace>
  </inkml:traceGroup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0.3937" units="1/cm"/>
          <inkml:channelProperty channel="Y" name="resolution" value="50.46729" units="1/cm"/>
          <inkml:channelProperty channel="T" name="resolution" value="1" units="1/dev"/>
        </inkml:channelProperties>
      </inkml:inkSource>
      <inkml:timestamp xml:id="ts0" timeString="2023-01-13T17:15:06.667"/>
    </inkml:context>
    <inkml:brush xml:id="br0">
      <inkml:brushProperty name="width" value="0.10583" units="cm"/>
      <inkml:brushProperty name="height" value="0.10583" units="cm"/>
      <inkml:brushProperty name="color" value="#FF0000"/>
      <inkml:brushProperty name="fitToCurve" value="1"/>
    </inkml:brush>
  </inkml:definitions>
  <inkml:traceGroup>
    <inkml:annotationXML>
      <emma:emma xmlns:emma="http://www.w3.org/2003/04/emma" version="1.0">
        <emma:interpretation id="{1B30D930-0354-4174-B08D-58BB4B01FEE1}" emma:medium="tactile" emma:mode="ink">
          <msink:context xmlns:msink="http://schemas.microsoft.com/ink/2010/main" type="inkDrawing" rotatedBoundingBox="8069,5210 8480,4957 8706,5325 8296,5578" hotPoints="8622,5248 8392,5478 8162,5248 8392,5018" semanticType="enclosure" shapeName="Circle"/>
        </emma:interpretation>
      </emma:emma>
    </inkml:annotationXML>
    <inkml:trace contextRef="#ctx0" brushRef="#br0">277 0 0,'-23'0'94,"-1"0"-79,1 23 1,0-23-16,0 23 16,0 0-16,0 1 15,0-1-15,0-23 0,23 23 16,-23 0-16,0 0 0,23 0 15,0 0-15,-23 0 0,23 0 16,0 0-16,0 0 16,0 1-16,0-1 0,23-23 0,-23 23 15,23 0-15,0 0 16,0-23-16,0 0 0,0 0 16,0 0-16,0 0 0,0 0 15,0 0-15,1 0 0,-1 0 16,0 0-16,0 0 0,0-23 15,0 23-15,0-23 16,-23 0-16,23 23 16,-23-23-16,0-1 0,23 24 15,-23-23-15,0 0 0,0 0 16,0 0-16,0 0 16,0 0-16,0 0 15,-23 0-15,0 0 16,0 0-1,0 23-15,0 0 0,0 0 0,0 0 16,0 0-16,-1 0 0,1 0 16</inkml:trace>
  </inkml:traceGroup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0.3937" units="1/cm"/>
          <inkml:channelProperty channel="Y" name="resolution" value="50.46729" units="1/cm"/>
          <inkml:channelProperty channel="T" name="resolution" value="1" units="1/dev"/>
        </inkml:channelProperties>
      </inkml:inkSource>
      <inkml:timestamp xml:id="ts0" timeString="2023-01-13T17:15:21.673"/>
    </inkml:context>
    <inkml:brush xml:id="br0">
      <inkml:brushProperty name="width" value="0.10583" units="cm"/>
      <inkml:brushProperty name="height" value="0.10583" units="cm"/>
      <inkml:brushProperty name="color" value="#FF0000"/>
      <inkml:brushProperty name="fitToCurve" value="1"/>
    </inkml:brush>
  </inkml:definitions>
  <inkml:traceGroup>
    <inkml:annotationXML>
      <emma:emma xmlns:emma="http://www.w3.org/2003/04/emma" version="1.0">
        <emma:interpretation id="{FD51B6F0-0171-428D-9A06-1FFCD15572C9}" emma:medium="tactile" emma:mode="ink">
          <msink:context xmlns:msink="http://schemas.microsoft.com/ink/2010/main" type="inkDrawing" rotatedBoundingBox="13594,6383 13725,9291 13309,9310 13177,6402" semanticType="callout" shapeName="Other">
            <msink:sourceLink direction="to" ref="{256C8AF7-5EEF-4E3F-8C69-7723937FB3BB}"/>
            <msink:sourceLink direction="from" ref="{256C8AF7-5EEF-4E3F-8C69-7723937FB3BB}"/>
          </msink:context>
        </emma:interpretation>
      </emma:emma>
    </inkml:annotationXML>
    <inkml:trace contextRef="#ctx0" brushRef="#br0">0 0 0,'0'46'47,"0"-23"-16,0 0-16,0 0-15,0 0 0,0 0 0,0 0 16,0 0-16,0 1 0,0-1 16,0 23-16,0-23 0,0 23 15,0 0-15,0 24 0,0-24 16,23 23-16,-23-23 0,0 23 16,0 1-16,0-24 0,0 23 15,0-23-15,23 1 0,-23-1 16,0 23-16,0-23 0,23 0 15,-23-23-15,0 24 0,0-1 16,0 0-16,0 0 0,0 0 16,0 1-16,0-24 0,0 23 0,0 0 15,23-23-15,-23 0 0,0 23 16,0-23-16,0 1 0,0-1 16,0 0-16,0 0 0,0 0 15,0 0-15,0 0 0,0 0 0,0 0 16,0 0-16,0 0 0,0 1 15,0-1-15,0 0 16,23-23-16,-23 23 16,0 0-16,0 0 15,0 0 1,0 0-16,0 0 16,0 0-16,0 0 15,0 1-15,0-1 16,0 0-16,0 0 15,0 0 1,0 0-16,-23 0 16,23 0-16,0 0 15,0 0-15,0 0 16,0 1-16,0-1 16,0 0-1,0 0-15,23 0 16,-23 0-1,0 0-15,0 0 16,0 0 0,0 0-16,0 0 15,0 1 1,0-1 0,0 0-1,0 0 1,-23-23-1,0 0 48,0 0-47,23-23-1,-23 0 1,23 0-16,-23-1 15,23 1 1,0 0 0,-23 23-16,46 23 78,-23 0-63,23 1 1,-23-1 0,23 0-1,-23 0 1,23 0 0,-23 0 15,0 0-16,23-23 1,0 0 31,-23-23-47,23 0 16,0 0-1,1 23-15,-24-23 0,23 0 16,0 0-16,0-1 15,0 1-15,0 0 16,0 23-16,0-23 0,0 23 16,0-23-16</inkml:trace>
  </inkml:traceGroup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0.3937" units="1/cm"/>
          <inkml:channelProperty channel="Y" name="resolution" value="50.46729" units="1/cm"/>
          <inkml:channelProperty channel="T" name="resolution" value="1" units="1/dev"/>
        </inkml:channelProperties>
      </inkml:inkSource>
      <inkml:timestamp xml:id="ts0" timeString="2023-01-13T17:15:24.091"/>
    </inkml:context>
    <inkml:brush xml:id="br0">
      <inkml:brushProperty name="width" value="0.10583" units="cm"/>
      <inkml:brushProperty name="height" value="0.10583" units="cm"/>
      <inkml:brushProperty name="color" value="#FF0000"/>
      <inkml:brushProperty name="fitToCurve" value="1"/>
    </inkml:brush>
  </inkml:definitions>
  <inkml:traceGroup>
    <inkml:annotationXML>
      <emma:emma xmlns:emma="http://www.w3.org/2003/04/emma" version="1.0">
        <emma:interpretation id="{C3C21337-E2AF-43FD-A55B-A9C0E269FCFC}" emma:medium="tactile" emma:mode="ink">
          <msink:context xmlns:msink="http://schemas.microsoft.com/ink/2010/main" type="inkDrawing" rotatedBoundingBox="18667,10198 18802,7769 19328,7799 19194,10228" semanticType="callout" shapeName="Other">
            <msink:sourceLink direction="to" ref="{024034F9-313F-4B6C-B8F2-A812991B81FE}"/>
            <msink:sourceLink direction="from" ref="{024034F9-313F-4B6C-B8F2-A812991B81FE}"/>
          </msink:context>
        </emma:interpretation>
      </emma:emma>
    </inkml:annotationXML>
    <inkml:trace contextRef="#ctx0" brushRef="#br0">327 0 0,'0'23'79,"0"0"-48,0 0-16,-23 0-15,23 1 16,0-1-16,0 0 0,0 0 16,-23 23-16,23-23 0,0 0 15,0 23-15,0-23 0,0 24 16,0-1-16,0 0 0,0 0 16,0 0-16,0 1 0,0-1 15,0 23-15,0-23 0,0 23 16,0-22-16,0 22 0,-23 0 0,23 0 15,0-22-15,-23 22 0,23-23 16,0 0-16,0 0 0,0 1 16,0-1-16,-23 0 0,23-23 15,0 23-15,0-23 0,0 24 16,0-24-16,0 23 0,0-23 16,0 0-16,0 0 0,0 23 15,0-23-15,0 24 0,0-24 16,0 23-16,0 0 0,0 0 15,0 0-15,-23 1 0,23-1 0,0-23 16,0 23-16,-23 0 0,23-23 16,0 0-16,-24 0 0,24 1 15,0-1-15,24-23 32,-48 0 93,1 0-125,23-23 15,-23-1-15,0 1 16,23 0-16,-23 0 0,23 0 15,-23 0-15,23 0 16,-23 23-16,23-23 16,0 0-1,0 46 63,23-23-62,-23 23-16,0 0 0,23 0 16,0 0-16,-23 0 15,23 0-15,0-23 0,-23 23 16,23 1-16,1-24 16,-24 23-16,23-23 0,0 0 15,0 0 1,0 0-1,-23-23-15,23 23 0,-23-24 16,23 1-16,0 0 0,-23 0 16,23 23-16,0-23 0,0 0 0,1 0 15,-1 0-15,0 0 16,0 0-16,0 23 0,-23-23 0,23 23 0</inkml:trace>
  </inkml:traceGroup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0.3937" units="1/cm"/>
          <inkml:channelProperty channel="Y" name="resolution" value="50.46729" units="1/cm"/>
          <inkml:channelProperty channel="T" name="resolution" value="1" units="1/dev"/>
        </inkml:channelProperties>
      </inkml:inkSource>
      <inkml:timestamp xml:id="ts0" timeString="2023-01-13T17:15:46.390"/>
    </inkml:context>
    <inkml:brush xml:id="br0">
      <inkml:brushProperty name="width" value="0.10583" units="cm"/>
      <inkml:brushProperty name="height" value="0.10583" units="cm"/>
      <inkml:brushProperty name="color" value="#FF0000"/>
      <inkml:brushProperty name="fitToCurve" value="1"/>
    </inkml:brush>
  </inkml:definitions>
  <inkml:traceGroup>
    <inkml:annotationXML>
      <emma:emma xmlns:emma="http://www.w3.org/2003/04/emma" version="1.0">
        <emma:interpretation id="{62DB3B49-561E-4846-957C-8D12DEFA8D58}" emma:medium="tactile" emma:mode="ink">
          <msink:context xmlns:msink="http://schemas.microsoft.com/ink/2010/main" type="inkDrawing" rotatedBoundingBox="15489,6461 15499,10178 13072,10185 13062,6467" hotPoints="14355,10112 13044,8261 14165,6290 15476,8140" semanticType="enclosure" shapeName="Ellipse"/>
        </emma:interpretation>
      </emma:emma>
    </inkml:annotationXML>
    <inkml:trace contextRef="#ctx0" brushRef="#br0">1780 3487 0,'115'-93'47,"-92"70"-47,0 0 15,-23 0-15,24 0 0,-1 23 16,0-23-16,-23 0 0,0 0 16,23 23-16,-23-23 0,23-1 15,-23 1-15,0 0 0,23 0 16,-23 0-16,23 0 0,-23 0 15,23 0-15,-23 0 0,23 0 16,-23 0-16,23-24 0,0 24 0,-23 0 16,24-23-16,-1 23 0,0-23 15,-23 23-15,23-24 0,0 24 16,-23-23-16,23 23 0,-23-23 16,23 23-16,-23 0 0,0-23 15,0 22-15,0 1 0,23-23 0,-23 23 16,0 0-16,0-23 0,23 23 15,-23 0-15,0 0 0,0-24 16,0 24-16,0 0 0,0 0 16,0 0-16,0-23 0,23 23 15,-23 0-15,0 0 0,0-24 16,0 24-16,0 0 0,0 0 16,0 0-16,0 0 0,0 0 15,0 0-15,0-23 0,0 22 16,0 1-16,0 0 0,0 0 15,0 0-15,0 0 0,0 0 0,0 0 16,0-23-16,0 23 0,0-1 16,0 1-16,0-23 0,0 23 15,-23-23-15,23 23 0,0 0 16,-23 0-16,23 0 0,-23-1 16,23 1-16,-23 0 0,0 0 0,23 0 15,-23 0-15,0 0 0,23 0 16,-23 0-16,0 0 0,23 0 15,-24-24-15,24 24 0,-23 0 16,23 0-16,-23 0 0,23 0 16,-23 0-16,23 0 0,-23-23 15,23 22-15,-23 1 0,23 0 16,-23-23-16,23 23 0,-23 0 16,0 0-16,23 0 0,-23 0 15,0 0-15,-1-1 0,-22 1 0,23 0 16,-23 0-16,23 0 0,-23 0 15,23 23-15,0-23 0,-24 0 16,1 0-16,23 0 0,-23 23 16,23-23-16,-23-1 0,23 24 0,-1-23 15,1 0-15,0 23 16,0-23-16,0 23 0,0-23 16,0 23-16,0-23 15,0 23-15,0 0 16,23-23-16,-23 23 0,-1 0 15,1 0-15,0 0 16,0 0 0,0 0-16,0 23 0,0-23 15,0 0-15,0 23 16,0-23-16,0 0 16,-1 0-16,1 23 15,0-23 1,0 23-16,0-23 0,0 0 15,0 23-15,0-23 16,0 0-16,23 23 0,-23-23 16,0 0-16,-1 24 15,1-24-15,23 23 16,-23-23-16,0 23 16,0-23-1,23 23-15,-23-23 0,23 23 16,-23-23-16,0 23 15,0 0-15,0 0 16,23 0-16,-23 0 16,23 0-16,-24-23 15,24 24-15,0-1 0,-23-23 0,23 23 16,-23 0-16,23 0 16,-23 0-16,0 0 0,0 0 0,23 0 15,-23 0-15,0-23 0,23 23 16,-23 1-16,0-1 0,0 0 15,-1 0-15,24 0 0,-23 0 16,23 0-16,0 0 0,-23 0 16,23 0-16,-23 0 0,23 1 15,0-1-15,0 0 0,-23 23 16,23-23-16,0 0 0,0 23 16,-23-23-16,23 24 0,0-24 15,0 23-15,0 0 0,0-23 16,0 23-16,0-23 0,0 24 15,0-24-15,0 23 0,0-23 16,0 23-16,0-23 0,0 23 0,0-23 16,0 24-16,0-24 0,-23 23 15,23-23-15,0 23 0,0-23 16,0 23-16,-23 1 0,23-1 16,0-23-16,0 23 0,0-23 0,0 23 15,0-23-15,0 24 0,0-24 16,0 0-16,0 23 0,23-23 15,-23 0-15,0 23 0,0-23 16,23 1-16,-23 22 0,0-23 16,23 0-16,-23 0 0,0 0 15,23 0-15,-23 0 0,23 0 16,-23 0-16,23 1 0,0-1 16,-23 0-16,24 0 0,-1 0 15,0 0-15,0 0 0,-23 0 0,23-23 16,0 23-16,0 0 0,0 0 15,0-23-15,0 24 0,0-24 16,-23 23-16,24-23 0,-1 23 16,-23 0-16,23-23 0,-23 23 15,0 0-15,0 0 16,23-23-16,-23 23 16,0 0-16,0 0 0,-23 0 15,23 1-15,0-1 0,0 0 16,0 0-16,0 0 0,-23 0 15,23 0-15,0 0 16,0 0-16,0 0 0,0 0 16,0 1-16,0-1 0,23 0 0,-23 0 15,23-23-15,-23 23 0,23-23 16,0 23-16,0-23 16,0 23-16,0-23 15,0 23-15,0-23 16,-23 23-16,24-23 0,-1 23 15,0-23 1,0 23-16,0-23 16,0 0-16,-23 24 15,23-24-15,0 0 16,0 0 0,0 0-16,0 0 0,1 0 15,-1 0 1,0-24-16,0 24 0,0 0 15,0-23-15,0 23 0,0 0 16,0 0-16,0-23 0,0 23 16,1-23-16,-1 23 15,0-23-15,0 23 0,0-23 16,23 23-16,-23 0 0,0-23 16,0 23-16,0-23 0,1 23 15,-1-23-15,0 23 16,0 0-16,-23-23 0,23 23 15,-23-23 1,23 23-16,0-24 16,0 24-1,-23-23 1,23 0-16,0 23 16,-23-23-16,23 23 15,1-23-15,-1 23 0,0-23 16,0 23-16,0 0 0,-23-23 0</inkml:trace>
  </inkml:traceGroup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0.3937" units="1/cm"/>
          <inkml:channelProperty channel="Y" name="resolution" value="50.46729" units="1/cm"/>
          <inkml:channelProperty channel="T" name="resolution" value="1" units="1/dev"/>
        </inkml:channelProperties>
      </inkml:inkSource>
      <inkml:timestamp xml:id="ts0" timeString="2023-01-13T17:15:48.961"/>
    </inkml:context>
    <inkml:brush xml:id="br0">
      <inkml:brushProperty name="width" value="0.10583" units="cm"/>
      <inkml:brushProperty name="height" value="0.10583" units="cm"/>
      <inkml:brushProperty name="color" value="#FF0000"/>
      <inkml:brushProperty name="fitToCurve" value="1"/>
    </inkml:brush>
  </inkml:definitions>
  <inkml:traceGroup>
    <inkml:annotationXML>
      <emma:emma xmlns:emma="http://www.w3.org/2003/04/emma" version="1.0">
        <emma:interpretation id="{886EA3AE-83C8-4BC0-8E03-C6492DC31A95}" emma:medium="tactile" emma:mode="ink">
          <msink:context xmlns:msink="http://schemas.microsoft.com/ink/2010/main" type="writingRegion" rotatedBoundingBox="12832,4190 19876,4118 19895,5972 12851,6045"/>
        </emma:interpretation>
      </emma:emma>
    </inkml:annotationXML>
    <inkml:traceGroup>
      <inkml:annotationXML>
        <emma:emma xmlns:emma="http://www.w3.org/2003/04/emma" version="1.0">
          <emma:interpretation id="{380C7EED-BD11-43C8-9F53-BD9A6CE2D68A}" emma:medium="tactile" emma:mode="ink">
            <msink:context xmlns:msink="http://schemas.microsoft.com/ink/2010/main" type="paragraph" rotatedBoundingBox="12832,4190 19876,4118 19885,5005 12841,507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F9451E7-12AF-434F-A860-9167F6E7983A}" emma:medium="tactile" emma:mode="ink">
              <msink:context xmlns:msink="http://schemas.microsoft.com/ink/2010/main" type="line" rotatedBoundingBox="12832,4190 19876,4118 19885,5005 12841,5078"/>
            </emma:interpretation>
          </emma:emma>
        </inkml:annotationXML>
        <inkml:traceGroup>
          <inkml:annotationXML>
            <emma:emma xmlns:emma="http://www.w3.org/2003/04/emma" version="1.0">
              <emma:interpretation id="{CC0136D6-BD71-4FDA-926D-D8EE43C5F577}" emma:medium="tactile" emma:mode="ink">
                <msink:context xmlns:msink="http://schemas.microsoft.com/ink/2010/main" type="inkWord" rotatedBoundingBox="12833,4273 14358,4257 14364,4778 12838,4793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82 46 0,'0'-46'47,"0"69"0,0 0-47,0 0 15,23 23-15,-23-23 16,-23 23-16,23-23 0,-23 24 15,0-24-15,23 23 0,-23-23 16,23 0-16,0 0 16,-23 0-16,46-23 31,0-23-31</inkml:trace>
          <inkml:trace contextRef="#ctx0" brushRef="#br0" timeOffset="406.6016">82-24 0,'116'-46'31,"-93"46"-15,0 0-16,0 0 0,0 23 16,0-23-16,0 23 0,0 1 0,-23-1 15,0 0-15,0 0 0,0 23 16,0-23-16,0 0 0,-23 23 15,0-23-15,23 1 0,-23-1 16,0 0-16,0 0 0,0 0 16,0 0-16,0 0 0,0-23 15,-1 23-15,1 0 16,46-23 15</inkml:trace>
          <inkml:trace contextRef="#ctx0" brushRef="#br0" timeOffset="1072.8482">590 115 0,'-46'92'63,"23"-69"-63,23 1 15,0-1-15,0 0 0,-23 0 16,23 0-16,0 0 0,0 0 16,0-46 31,0 0-32,0 0-15,23 0 0,-23 0 16,0 0-16,23-1 0,-23 1 15,0 0-15,23 0 0,0 0 16,-23 0-16,23 0 16,0 46 15,-23 0-15,0 0-16,24-23 15,-24 23-15,23 0 0,-23 0 16,23 1-16,0-24 0,0 23 15,0-23-15,0 0 0,0 0 16,0 0-16,0 0 16,0 0-16,-23-23 15,24-1-15,-1 1 16,-23 0-16,0 0 0,23 23 16,-23-23-16,0 0 0,23 0 15,-23 0-15,23 0 16,-23 0-16,23 23 15</inkml:trace>
          <inkml:trace contextRef="#ctx0" brushRef="#br0" timeOffset="1612.6299">1075 230 0,'-46'93'31,"46"-70"-15,0 0-16,0 0 31,23-23-31,-23-23 16,0 0-16,23 23 15,-23-23-15,23 0 0,-23 0 16,23 0-16,-23-1 0,23 1 16,-23 0-16,24 0 0,-24 0 0,23 0 15,0 0-15,0 0 0,0 23 16,0-23-16,0 0 0,0 0 15,0 23-15,0 0 16,24-24 0,-24 24-16,-23 24 15,23-24-15,-23 23 0,0 0 16,0 0-16,0 23 0,0-23 16,-23 23-16,23-23 0,-23 24 15,23-24-15,-24 23 0,24-23 16,0 0-16,0 0 0,0 0 15,24-23 1,-24 23-16,0-46 16,0 0-1,0 0 1</inkml:trace>
          <inkml:trace contextRef="#ctx0" brushRef="#br0" timeOffset="1802.6076">1191 230 0,'23'0'63,"0"0"-63,23 0 0,-23-23 15,23 23-15,-23 0 0,24 0 16,-24 0-16,0 0 0,0 0 15,0 23-15</inkml:trace>
        </inkml:traceGroup>
        <inkml:traceGroup>
          <inkml:annotationXML>
            <emma:emma xmlns:emma="http://www.w3.org/2003/04/emma" version="1.0">
              <emma:interpretation id="{F5E06A00-A620-4DD5-B270-94CD9033ADFE}" emma:medium="tactile" emma:mode="ink">
                <msink:context xmlns:msink="http://schemas.microsoft.com/ink/2010/main" type="inkWord" rotatedBoundingBox="14998,4168 16412,4153 16422,5041 15008,5056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2692.6411">2322 69 0,'116'-46'47,"-93"23"-31,23 23-16,-23 0 0,0 0 15,0 23-15,0-23 0,0 23 16,-23 0-16,23 0 0,-23 0 16,0 0-16,0 0 15,-23 0-15,0 0 0,0 24 0,0-24 16,0 0-16,0 0 16,0-23-16,23 23 15,0-46 16,23 0-15</inkml:trace>
          <inkml:trace contextRef="#ctx0" brushRef="#br0" timeOffset="3091.6378">2946 46 0,'-116'69'47,"116"-46"-47,0 0 15,-23-23-15,23 23 0,0 0 16,23-23-16,-23 23 15,23-23-15,0 0 16,0 0 0,-23-23-1,23 0-15,-23 0 16,24 0 0,-24 0-16,0 0 15,23 23-15,-23-23 0,0 0 31</inkml:trace>
          <inkml:trace contextRef="#ctx0" brushRef="#br0" timeOffset="3403.8588">3361-185 0,'-92'115'46,"69"-92"-46,0 0 16,0 24-16,23-24 0,-24 23 0,24-23 16,0 0-16,0 0 0,0 0 15,0 0-15,0 0 0,0 1 16,24-24-16,-1 0 16,0 0-1</inkml:trace>
          <inkml:trace contextRef="#ctx0" brushRef="#br0" timeOffset="3772.2252">3407 138 0,'23'46'47,"1"-46"-31,-1 0-16,-23 23 0,23-23 15,0 0-15,0 0 16,0 0-16,-23 23 16,0 1 15,0-1-31,0 0 15,0 0-15,0 0 16,0 0-16,-23 0 0,23 0 0,-23 23 16,0-23-16,23 1 0,-23-1 15,0 23-15,23-23 0,0 0 16,0 0-16,0 0 16</inkml:trace>
          <inkml:trace contextRef="#ctx0" brushRef="#br0" timeOffset="2384.7973">2322 69 0,'0'92'47,"-23"-46"-47,23 1 15,-23-1-15,0 0 0,0 0 0,0 0 16,0 0-16,23 1 0,-24-1 15,24-23-15,0 23 0,0-23 16,0 0-16,0 0 16,24-46-1,-24 0-15,0-23 16,23 23 0,-23 0-16,0 0 0</inkml:trace>
          <inkml:trace contextRef="#ctx0" brushRef="#br0" timeOffset="6763.6292">2345 323 0,'-69'23'46,"46"-23"-30,0 0-16,23 23 16,-23-23-1,46-23 17,0 23-32</inkml:trace>
        </inkml:traceGroup>
        <inkml:traceGroup>
          <inkml:annotationXML>
            <emma:emma xmlns:emma="http://www.w3.org/2003/04/emma" version="1.0">
              <emma:interpretation id="{1CBA10C9-1AF8-4524-8C42-80525C2FE380}" emma:medium="tactile" emma:mode="ink">
                <msink:context xmlns:msink="http://schemas.microsoft.com/ink/2010/main" type="inkWord" rotatedBoundingBox="16691,4372 18053,4358 18056,4631 16694,4645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5468.6796">4516 138 0,'92'-23'62,"-92"0"-62,23 23 16,0-23-16,0 23 16,-23-23-16,0 0 31,-23 23 0,23 23-31,-23-23 16,0 23-16,0 0 0,0 0 15,0 0-15,23 0 16,0 0 0,23 0-16,0-23 15,0 23-15,0-23 0,0 0 16,0 0-16,24 0 0,-24 0 15,0 0-15,0 0 0,0 0 16,0-23-16,0 23 0,0-23 16,0 23-16,0-23 0,24 23 0,-24-23 15,0 23-15,0-23 0,0 23 16,-23 23 31,0 0-47,0 0 15,0 0-15,23 0 16,0 1-16,0-24 16,0 0-16,23 0 0</inkml:trace>
          <inkml:trace contextRef="#ctx0" brushRef="#br0" timeOffset="4879.7544">3846 115 0,'0'92'63,"0"-69"-63,0 1 15,0-48 32,23 24-47,-23-23 16,0 0-16,23 23 0,-23-23 15,23 23-15,-23-23 0,23 23 16,-23-23-16,24 0 16,-1 23-1,0 0 1,-23 23 0,0 0-1,23-23-15,-23 23 0,0 0 16,0 0-16,0 0 15,23-23 17,0 0-32,0-23 15,0 23-15,0-23 16,0 23 0,0-23-16,1 23 15,-1 0 16,-23 23-15,0 0 0,0 0-16,0 1 15,23-1-15,-23 0 32,23-23-32</inkml:trace>
        </inkml:traceGroup>
        <inkml:traceGroup>
          <inkml:annotationXML>
            <emma:emma xmlns:emma="http://www.w3.org/2003/04/emma" version="1.0">
              <emma:interpretation id="{871A03AE-88D1-4D44-B117-4FE23088DE06}" emma:medium="tactile" emma:mode="ink">
                <msink:context xmlns:msink="http://schemas.microsoft.com/ink/2010/main" type="inkWord" rotatedBoundingBox="18353,4348 19878,4333 19882,4700 18357,4716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9658.6119">6525 138 0,'115'0'31,"-92"0"-31,23 0 16,-23-23-16,24 23 0,-24-23 16,0 23-16,0-23 0,0 23 15,-23-23-15,23 0 0,-23 0 16,-23 23 0,0 0-1,0 0-15,0 23 16,-23-23-16,22 23 0,-22 0 15,23 0-15,0 0 0,0 0 16,0 0-16,23 0 0,0 0 16,0 0-16,46 1 15,-23-24-15,23 0 16,1 0-16,-1 0 0,0 0 0,0 0 16,-23-24-16,0 24 0,23 0 15,-46-23-15,24 23 0,-1 0 0</inkml:trace>
          <inkml:trace contextRef="#ctx0" brushRef="#br0" timeOffset="9065.7918">6271 0 0,'-23'23'63,"-1"-23"-63,1 0 15,23 23-15,-23-23 16,23 23 0,0 0-1,23-23-15,-23 23 16,23 0-16,1 0 15,-1-23 1,-23 23-16,23 0 16,-23 0-16,-23 1 15,23-1-15,-23 0 16,-1 0-16,1 0 16,0-23-16,0 23 15,0-23-15</inkml:trace>
          <inkml:trace contextRef="#ctx0" brushRef="#br0" timeOffset="8608.8054">5763 161 0,'23'-69'62,"0"69"-62,-23-23 0,0 0 16,-23 23 15,0 0-15,0 23-1,-1-23-15,1 23 0,0 0 16,0 0-16,0 0 0,-23 0 0,23 0 16,0 0-16,23 1 0,-23-1 15,23 0-15,23-23 16,0 23-16,0-23 15,0 0-15,23-23 0,-23 23 16,0-23-16,0 0 0,24 23 16,-24-24-16,0 1 0,0 0 15,-23 0-15,23 23 0,-23-23 16,0 0-16,0 46 47,-23 0-32,23 0-15,-23 0 0,23 0 16,0 1-16,23-1 0,0-23 16,0 0-16,0 0 15,0 0-15</inkml:trace>
        </inkml:traceGroup>
      </inkml:traceGroup>
    </inkml:traceGroup>
    <inkml:traceGroup>
      <inkml:annotationXML>
        <emma:emma xmlns:emma="http://www.w3.org/2003/04/emma" version="1.0">
          <emma:interpretation id="{84E6F846-BB00-48EF-9F4C-B703F108D154}" emma:medium="tactile" emma:mode="ink">
            <msink:context xmlns:msink="http://schemas.microsoft.com/ink/2010/main" type="paragraph" rotatedBoundingBox="14016,5726 15032,5726 15032,6026 14016,6026" alignmentLevel="2"/>
          </emma:interpretation>
        </emma:emma>
      </inkml:annotationXML>
      <inkml:traceGroup>
        <inkml:annotationXML>
          <emma:emma xmlns:emma="http://www.w3.org/2003/04/emma" version="1.0">
            <emma:interpretation id="{638FEAA3-AE7D-4EC0-8EA7-301AED2E9D7D}" emma:medium="tactile" emma:mode="ink">
              <msink:context xmlns:msink="http://schemas.microsoft.com/ink/2010/main" type="inkBullet" rotatedBoundingBox="14011,5748 15027,5718 15036,6017 14020,6046"/>
            </emma:interpretation>
            <emma:one-of disjunction-type="recognition" id="oneOf4">
              <emma:interpretation id="interp4" emma:lang="" emma:confidence="0">
                <emma:literal>→</emma:literal>
              </emma:interpretation>
            </emma:one-of>
          </emma:emma>
        </inkml:annotationXML>
        <inkml:trace contextRef="#ctx0" brushRef="#br0" timeOffset="26256.091">1168 1547 0,'0'-23'47,"23"23"-31,0 0-16,0 0 16,0 0-16,0 0 0,23 0 15,0 23-15,24-23 0,-1 0 0,0 0 16,0 0-16,1 0 0,-1 0 15,0 0-15,1 0 0,-24 0 16,0 0-16,0 0 0,0 0 16,-23 0-16,0 0 0,1 0 15,-24-23 95,-24 23-110,1-24 15,0 24-15,0-23 16,0 0-16,0 23 16,0-23-16,0 23 0,0-23 0,0 23 15,0 0-15,23-23 0,0 46 188,23-23-173,0 23-15,0-23 16,0 23 0,0-23-1,0 23-15,0-23 47,-23 23-47,0 1 31,23-24-15,-23 23-16,-23-23 187,0 23-187,0-23 16,0 23-16,-23 0 0,23 0 16,0-23-16,-1 23 0,1-23 15,23 23-15,-23-23 0</inkml:trace>
      </inkml:traceGroup>
    </inkml:traceGroup>
  </inkml:traceGroup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0.3937" units="1/cm"/>
          <inkml:channelProperty channel="Y" name="resolution" value="50.46729" units="1/cm"/>
          <inkml:channelProperty channel="T" name="resolution" value="1" units="1/dev"/>
        </inkml:channelProperties>
      </inkml:inkSource>
      <inkml:timestamp xml:id="ts0" timeString="2024-01-31T17:25:18.296"/>
    </inkml:context>
    <inkml:brush xml:id="br0">
      <inkml:brushProperty name="width" value="0.10583" units="cm"/>
      <inkml:brushProperty name="height" value="0.10583" units="cm"/>
      <inkml:brushProperty name="color" value="#FF0000"/>
      <inkml:brushProperty name="fitToCurve" value="1"/>
    </inkml:brush>
  </inkml:definitions>
  <inkml:traceGroup>
    <inkml:annotationXML>
      <emma:emma xmlns:emma="http://www.w3.org/2003/04/emma" version="1.0">
        <emma:interpretation id="{6F6B05B5-1F83-46F2-BEA4-840DDECD058B}" emma:medium="tactile" emma:mode="ink">
          <msink:context xmlns:msink="http://schemas.microsoft.com/ink/2010/main" type="writingRegion" rotatedBoundingBox="15313,4982 19806,4982 19806,5056 15313,5056"/>
        </emma:interpretation>
      </emma:emma>
    </inkml:annotationXML>
    <inkml:traceGroup>
      <inkml:annotationXML>
        <emma:emma xmlns:emma="http://www.w3.org/2003/04/emma" version="1.0">
          <emma:interpretation id="{6D98C3BE-0682-4B8C-98CB-7C6680025839}" emma:medium="tactile" emma:mode="ink">
            <msink:context xmlns:msink="http://schemas.microsoft.com/ink/2010/main" type="paragraph" rotatedBoundingBox="15313,4982 19806,4982 19806,5056 15313,505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5883D48-1783-4B54-B008-2F102C9904FD}" emma:medium="tactile" emma:mode="ink">
              <msink:context xmlns:msink="http://schemas.microsoft.com/ink/2010/main" type="line" rotatedBoundingBox="15313,4982 19806,4982 19806,5056 15313,5056"/>
            </emma:interpretation>
          </emma:emma>
        </inkml:annotationXML>
        <inkml:traceGroup>
          <inkml:annotationXML>
            <emma:emma xmlns:emma="http://www.w3.org/2003/04/emma" version="1.0">
              <emma:interpretation id="{33752A9F-573B-4499-BA91-C04F137ECFBB}" emma:medium="tactile" emma:mode="ink">
                <msink:context xmlns:msink="http://schemas.microsoft.com/ink/2010/main" type="inkWord" rotatedBoundingBox="15313,4982 18072,4982 18072,5056 15313,5056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0 76 0,'24'0'140,"0"0"-108,1 0-32,-1 0 15,1 0-15,-1 0 0,0 0 16,1 0-16,24 0 0,-25 0 0,25 0 15,0 0-15,24 0 0,-24 0 16,24 0-16,1 0 0,-1 0 16,25 0-16,-25-25 0,24 25 15,1 0-15,0 0 0,0 0 16,-1 0-16,-24 0 0,25-24 0,0 24 16,-25 0-16,0 0 15,1 0-15,-1 0 0,-24-25 0,0 25 16,0 0-16,-25 0 0,0 0 15,1 0-15,-1 0 32,1 0-1,-25 25-15,24-25-1,0 0 1,1 0 31,-1 0-32,1 0 1,-1 0 0,1 0-1,-1 0-15,0 0 16,1 0-16,-1 0 15,1 0-15,-1 0 0,1 0 16,-1 24-16,0-24 0,25 0 16,-24 0-16,-1 0 0,0 0 15,1 0-15,-1 0 32,-48 0 264,24 25-280,-25-25-16</inkml:trace>
        </inkml:traceGroup>
        <inkml:traceGroup>
          <inkml:annotationXML>
            <emma:emma xmlns:emma="http://www.w3.org/2003/04/emma" version="1.0">
              <emma:interpretation id="{185409AA-C89D-4843-BCAC-7AC4C44887B2}" emma:medium="tactile" emma:mode="ink">
                <msink:context xmlns:msink="http://schemas.microsoft.com/ink/2010/main" type="inkWord" rotatedBoundingBox="18683,4982 19806,4982 19806,5006 18683,5006"/>
              </emma:interpretation>
              <emma:one-of disjunction-type="recognition" id="oneOf1">
                <emma:interpretation id="interp1" emma:lang="" emma:confidence="0.5">
                  <emma:literal>-</emma:literal>
                </emma:interpretation>
                <emma:interpretation id="interp2" emma:lang="" emma:confidence="0">
                  <emma:literal>_</emma:literal>
                </emma:interpretation>
                <emma:interpretation id="interp3" emma:lang="" emma:confidence="0">
                  <emma:literal>.</emma:literal>
                </emma:interpretation>
                <emma:interpretation id="interp4" emma:lang="" emma:confidence="0">
                  <emma:literal>,</emma:literal>
                </emma:interpretation>
                <emma:interpretation id="interp5" emma:lang="" emma:confidence="0">
                  <emma:literal>)</emma:literal>
                </emma:interpretation>
              </emma:one-of>
            </emma:emma>
          </inkml:annotationXML>
          <inkml:trace contextRef="#ctx0" brushRef="#br0" timeOffset="1192.0015">3370 2 0,'24'0'47,"1"0"-31,-1 0-16,1 0 15,23 0-15,-23 0 16,24 0-16,0 0 0,-1 0 16,26 0-16,-1 0 0,0 0 15,0 0-15,-24 0 0,25 0 16,-26 0-16,1 0 0,-24 0 0,-1 0 15,25 0-15,-25 0 0,1 0 16,-1 0-16,1 0 16,-1 0-16,1 0 15,-1 0 1,0 24 0</inkml:trace>
        </inkml:traceGroup>
      </inkml:traceGroup>
    </inkml:traceGroup>
  </inkml:traceGroup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0.3937" units="1/cm"/>
          <inkml:channelProperty channel="Y" name="resolution" value="50.46729" units="1/cm"/>
          <inkml:channelProperty channel="T" name="resolution" value="1" units="1/dev"/>
        </inkml:channelProperties>
      </inkml:inkSource>
      <inkml:timestamp xml:id="ts0" timeString="2023-01-13T17:02:29.455"/>
    </inkml:context>
    <inkml:brush xml:id="br0">
      <inkml:brushProperty name="width" value="0.06667" units="cm"/>
      <inkml:brushProperty name="height" value="0.06667" units="cm"/>
      <inkml:brushProperty name="color" value="#FF0000"/>
      <inkml:brushProperty name="fitToCurve" value="1"/>
    </inkml:brush>
  </inkml:definitions>
  <inkml:traceGroup>
    <inkml:annotationXML>
      <emma:emma xmlns:emma="http://www.w3.org/2003/04/emma" version="1.0">
        <emma:interpretation id="{C62E4A68-3616-415B-BBDC-006623CEBE1E}" emma:medium="tactile" emma:mode="ink">
          <msink:context xmlns:msink="http://schemas.microsoft.com/ink/2010/main" type="inkDrawing" rotatedBoundingBox="4738,12981 9407,11666 10653,16088 5984,17404" hotPoints="9893,14428 7524,16798 5154,14428 7524,12058" semanticType="enclosure" shapeName="Circle"/>
        </emma:interpretation>
      </emma:emma>
    </inkml:annotationXML>
    <inkml:trace contextRef="#ctx0" brushRef="#br0">4234 3556 0,'-23'-93'31,"23"70"-15,0 0-16,0 0 0,0 0 0,0 0 16,0-23-16,23 22 0,-23 1 15,0 0-15,23-23 0,-23 23 16,23 0-16,0-23 0,-23 23 15,23-24-15,0 24 0,0 0 16,-23-23-16,23 23 0,1 0 16,-1-23-16,-23 23 0,23 0 15,-23-24-15,23 24 0,-23-23 16,0 23-16,23-23 0,-23 23 16,0-23-16,0-1 0,23 24 15,-23-23-15,0 23 0,0-23 0,0 0 16,0 23-16,0-24 0,23 1 15,-23 23-15,0-23 0,0 0 16,0 23-16,0-24 0,0 24 16,0 0-16,0-23 0,-23 23 15,23-23-15,0 23 0,-23-23 0,23 22 16,0-22-16,-23 23 0,23-23 16,-23 23-16,23-23 0,-23 23 15,23 0-15,-23-24 0,23 24 16,-24 0-16,24-23 0,-23 23 15,0-23-15,23 0 0,-23 22 16,0-22-16,23 23 0,-23-23 16,0 0-16,23 23 0,-23-23 15,0-1-15,0 24 0,23-23 16,-23 0-16,-1 23 0,1 0 0,0-23 16,0 22-16,0 1 15,0 0-15,0 0 0,-23-23 0,23 23 16,0 0-16,-1 0 0,-22 0 15,23 0-15,-23-24 0,23 24 0,-23 0 16,0 0-16,22 0 16,-22 0-16,0 0 0,0-23 0,0 23 15,0-1-15,-1 1 0,1 0 16,0 0-16,0 0 0,0 23 16,-1-23-16,1 0 0,0 0 15,0 23-15,0-23 0,0 23 16,-1-23-16,1 23 0,0 0 15,0-23-15,0 23 0,-1 0 16,1 0-16,0 0 0,0 0 16,0 0-16,0 0 0,-1 23 15,-22-23-15,23 23 0,-23 0 0,-1 0 16,1-23-16,0 23 0,0 0 16,-1 0-16,1 0 0,23 23 15,-23-22-15,22-1 0,-22 0 16,23 0-16,-23 0 0,22 0 15,1 0-15,0 23 0,-23-23 0,23 0 16,-24 24-16,24-24 0,0 23 16,-23-23-16,23 23 0,-1 0 15,1 1-15,-23-1 0,23 0 16,0 0-16,-1 0 0,1 0 16,0 1-16,23 22 0,-23 0 15,0-23-15,22 24 0,-22 22 16,0-23-16,23 1 0,0 22 15,-23 0-15,23-22 0,0 22 0,-1 0 16,1-22-16,0 22 0,0-23 16,23 0-16,0 1 0,0 22 15,0-23-15,0 1 0,0-1 16,0 0-16,23 0 0,-23 1 16,23-1-16,0 0 0,1 1 15,-1-1-15,0 23 0,0-23 0,23 1 16,-23 22-16,23-23 0,-23 1 15,24-1-15,-24 0 0,23 0 16,0 1-16,0-24 0,0 23 16,1-23-16,-1 1 0,0-1 15,23 0-15,-23 0 0,1-23 16,-1 23-16,0 1 0,23-24 0,-23 23 16,1-23-16,22 0 0,-23 0 15,23 23-15,-23-23 0,1 0 16,22 1-16,-23-1 0,23 0 15,-22-23-15,22 23 0,0 0 16,0-23-16,1 23 0,-24-23 16,23 23-16,0-23 0,1 0 15,-1 0-15,0 0 0,-23 0 16,24 0-16,-1 0 0,-23 0 0,23-23 16,1 0-16,-1 23 0,-23-23 15,23 0-15,1 0 0,-1 0 16,0-1-16,0-22 0,1 23 15,-1 0-15,0-23 0,1 23 0,-1-23 16,23 23-16,-23-24 0,1 1 16,-1 0-16,0 0 0,1 0 15,-1-1-15,0 1 0,-23-23 16,24 23-16,-24-23 0,23-1 16,-23 1-16,0 23 0,24-23 15,-24-1-15,0 1 0,23 0 16,-23-1-16,1 24 0,-1-23 15,0 0-15,-23-1 0,23 24 16,-23-23-16,24 0 0,-24 23 16,0-24-16,-23 1 0,0 23 0,0-23 15,0 22-15,-23-22 0,0 46 16,-47-46-16</inkml:trace>
  </inkml:traceGroup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0.3937" units="1/cm"/>
          <inkml:channelProperty channel="Y" name="resolution" value="50.46729" units="1/cm"/>
          <inkml:channelProperty channel="T" name="resolution" value="1" units="1/dev"/>
        </inkml:channelProperties>
      </inkml:inkSource>
      <inkml:timestamp xml:id="ts0" timeString="2024-01-31T17:25:46.797"/>
    </inkml:context>
    <inkml:brush xml:id="br0">
      <inkml:brushProperty name="width" value="0.10583" units="cm"/>
      <inkml:brushProperty name="height" value="0.10583" units="cm"/>
      <inkml:brushProperty name="color" value="#FF0000"/>
      <inkml:brushProperty name="fitToCurve" value="1"/>
    </inkml:brush>
  </inkml:definitions>
  <inkml:traceGroup>
    <inkml:annotationXML>
      <emma:emma xmlns:emma="http://www.w3.org/2003/04/emma" version="1.0">
        <emma:interpretation id="{2C44CBD4-EF17-4768-A0ED-953CDF1A6B3B}" emma:medium="tactile" emma:mode="ink">
          <msink:context xmlns:msink="http://schemas.microsoft.com/ink/2010/main" type="writingRegion" rotatedBoundingBox="5937,11763 6752,4851 8838,5097 8023,12009"/>
        </emma:interpretation>
      </emma:emma>
    </inkml:annotationXML>
    <inkml:traceGroup>
      <inkml:annotationXML>
        <emma:emma xmlns:emma="http://www.w3.org/2003/04/emma" version="1.0">
          <emma:interpretation id="{5EFEB2A9-F8D1-4331-B9A8-7415D90901E7}" emma:medium="tactile" emma:mode="ink">
            <msink:context xmlns:msink="http://schemas.microsoft.com/ink/2010/main" type="paragraph" rotatedBoundingBox="5937,11763 6752,4851 8838,5097 8023,1200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D04767A-76F2-4D1D-8D3E-99FEF6AD9D3E}" emma:medium="tactile" emma:mode="ink">
              <msink:context xmlns:msink="http://schemas.microsoft.com/ink/2010/main" type="line" rotatedBoundingBox="5937,11763 6752,4851 8838,5097 8023,12009"/>
            </emma:interpretation>
          </emma:emma>
        </inkml:annotationXML>
        <inkml:traceGroup>
          <inkml:annotationXML>
            <emma:emma xmlns:emma="http://www.w3.org/2003/04/emma" version="1.0">
              <emma:interpretation id="{1ED389B2-929C-458F-89A4-CA54BBCD4837}" emma:medium="tactile" emma:mode="ink">
                <msink:context xmlns:msink="http://schemas.microsoft.com/ink/2010/main" type="inkWord" rotatedBoundingBox="6350,11811 6637,9381 8141,9558 7854,11989"/>
              </emma:interpretation>
              <emma:one-of disjunction-type="recognition" id="oneOf0">
                <emma:interpretation id="interp0" emma:lang="" emma:confidence="0.5">
                  <emma:literal>°</emma:literal>
                </emma:interpretation>
                <emma:interpretation id="interp1" emma:lang="" emma:confidence="0">
                  <emma:literal>o</emma:literal>
                </emma:interpretation>
                <emma:interpretation id="interp2" emma:lang="" emma:confidence="0">
                  <emma:literal>.</emma:literal>
                </emma:interpretation>
                <emma:interpretation id="interp3" emma:lang="" emma:confidence="0">
                  <emma:literal>0</emma:literal>
                </emma:interpretation>
                <emma:interpretation id="interp4" emma:lang="" emma:confidence="0">
                  <emma:literal>,</emma:literal>
                </emma:interpretation>
              </emma:one-of>
            </emma:emma>
          </inkml:annotationXML>
          <inkml:trace contextRef="#ctx0" brushRef="#br0">348 2374 0,'122'-98'47,"-122"74"-31,25 24-16,-1-25 0,1 1 15,-1 24-15,1-25 0,-1 1 16,1 0-16,24-1 0,-25 25 0,1-24 15,-1-1-15,1 1 0,-1-1 16,1-23-16,-1 23 0,25 1 16,-24-1-16,-1-24 0,1 25 15,-1 0-15,1-25 0,-1 0 16,25 25-16,-24-25 0,-1 0 16,25 0-16,-24 0 0,24 0 0,-25 0 15,1 1-15,24 23 0,-25-24 16,1 1-16,-1-1 0,1 24 15,-25-24-15,24 25 0,-24 0 16,25-25-16,-25 24 0,24-24 16,-24 25-16,0 0 0,0-1 15,0-24-15,25 25 0,-25-1 16,0 1-16,0 0 0,0-1 16,-25 1-16,25-25 0,0 24 15,-24 1-15,24 0 0,0-1 0,-25 1 16,25-1-16,-24 25 0,24-48 15,0 23-15,-25 1 0,25-1 16,0 1-16,-24-1 0,24 1 16,-25 0-16,25-1 15,0 1-15,-24-1 0,24 1 16,-25 24-16,1-25 0,24 1 0,-25 24 16,25-24-16,-24 24 0,-1 0 15,1-25-15,-1 25 16,1 0-16,-1-24 0,1 24 15,-1 0-15,1 0 0,-1 0 16,1 0-16,-1 0 0,-24 0 16,25 0-16,-1 0 0,1 0 15,-1 24-15,1-24 16,-25 25-16,24-25 0,1 24 16,-1-24-16,1 24 0,-1 1 0,1-1 15,-25 1-15,24-1 0,1 25 16,-1-25-16,1 1 0,-25 24 15,24-25-15,1 1 0,-1 23 0,-24-23 16,25 24-16,-1-1 16,1-23-16,-1 24 0,-24-25 0,25 25 15,-1 0-15,25-25 0,-24 25 16,-1 0-16,1 0 0,24-25 16,-25 25-16,25 0 0,0 0 15,-24-25-15,24 25 0,0 0 16,0 0-16,0 0 0,0-1 15,0-23-15,24 24 0,-24 0 16,25-1-16,-1 1 0,1 0 16,-1-24-16,1 23 0,-1-23 15,1 24-15,24-25 0,-25 0 0,1 25 16,-1-24-16,1-1 0,-1-24 16,1 25-16,-1-1 0,1 0 15,-1 1-15,1-25 16,-25 24-16,24-24 0,-24 25 15,25-25 1</inkml:trace>
        </inkml:traceGroup>
        <inkml:traceGroup>
          <inkml:annotationXML>
            <emma:emma xmlns:emma="http://www.w3.org/2003/04/emma" version="1.0">
              <emma:interpretation id="{4DD35F11-0A71-4A57-A864-C369117D4399}" emma:medium="tactile" emma:mode="ink">
                <msink:context xmlns:msink="http://schemas.microsoft.com/ink/2010/main" type="inkWord" rotatedBoundingBox="6451,7400 6752,4851 8838,5097 8538,7646"/>
              </emma:interpretation>
              <emma:one-of disjunction-type="recognition" id="oneOf1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-1576.7714">791-1997 0,'0'-24'125,"25"24"-125,-1-25 16,1 25-16,-1-24 16,0-1-16,1 25 0,-1-24 15,25 0-15,0-25 0,-25 24 16,25 1-16,0-25 0,0 25 15,0-25-15,0 24 0,24-24 16,-24 1-16,24-1 0,-24-25 16,24 26-16,-24-1 0,24-24 0,-24 24 15,0-25-15,24 1 0,-24 0 16,0 24-16,0-24 0,-25 0 16,25-1-16,-25 1 0,1 24 15,-1-24-15,1 0 0,-25 24 16,0-25-16,0 26 0,0-1 15,0 0-15,-25-24 0,1 24 16,-1 0-16,-23 0 0,23 0 16,-24 25-16,0-25 0,1 0 0,-1 25 15,-24-1-15,24-24 0,0 25 16,0 0-16,0-1 0,0 1 16,0-1-16,1 25 0,-1-24 15,0 24-15,25-24 0,-25 24 16,0 0-16,0 0 0,25 0 0,-25 0 15,0 24-15,0 0 0,0 1 16,0-1-16,-24 25 0,24 0 16,-24 24-16,0 0 0,-1 1 15,1-1-15,-25 25 0,25-1 16,0 1-16,24 24 0,0-24 16,0 24-16,1-24 0,48 24 15,-25-25-15,25 1 0,0 24 16,25-24-16,-1-25 0,0 25 15,25-25-15,-24 0 0,23 1 16,1-25-16,0-1 0,24 1 0,-24 0 16,0-24-16,0 23 0,0-23 15,24-25-15,-24 24 0,0 1 16,0-25-16,-25 24 0,25-24 16,-25 0-16,1 0 0,-1 0 15,1 0 1</inkml:trace>
        </inkml:traceGroup>
      </inkml:traceGroup>
    </inkml:traceGroup>
  </inkml:traceGroup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0.3937" units="1/cm"/>
          <inkml:channelProperty channel="Y" name="resolution" value="50.46729" units="1/cm"/>
          <inkml:channelProperty channel="T" name="resolution" value="1" units="1/dev"/>
        </inkml:channelProperties>
      </inkml:inkSource>
      <inkml:timestamp xml:id="ts0" timeString="2023-01-13T17:16:34.851"/>
    </inkml:context>
    <inkml:brush xml:id="br0">
      <inkml:brushProperty name="width" value="0.10583" units="cm"/>
      <inkml:brushProperty name="height" value="0.10583" units="cm"/>
      <inkml:brushProperty name="color" value="#FF0000"/>
      <inkml:brushProperty name="fitToCurve" value="1"/>
    </inkml:brush>
  </inkml:definitions>
  <inkml:traceGroup>
    <inkml:annotationXML>
      <emma:emma xmlns:emma="http://www.w3.org/2003/04/emma" version="1.0">
        <emma:interpretation id="{5A79F8B2-6A92-4BF6-A1A5-F6B3A8415BBB}" emma:medium="tactile" emma:mode="ink">
          <msink:context xmlns:msink="http://schemas.microsoft.com/ink/2010/main" type="writingRegion" rotatedBoundingBox="7762,5214 18633,3044 19315,6456 8444,8626"/>
        </emma:interpretation>
      </emma:emma>
    </inkml:annotationXML>
    <inkml:traceGroup>
      <inkml:annotationXML>
        <emma:emma xmlns:emma="http://www.w3.org/2003/04/emma" version="1.0">
          <emma:interpretation id="{91832723-D82A-4229-A662-9C54172EB1DF}" emma:medium="tactile" emma:mode="ink">
            <msink:context xmlns:msink="http://schemas.microsoft.com/ink/2010/main" type="paragraph" rotatedBoundingBox="12989,4026 18802,3579 18859,4308 13046,4756" alignmentLevel="3"/>
          </emma:interpretation>
        </emma:emma>
      </inkml:annotationXML>
      <inkml:traceGroup>
        <inkml:annotationXML>
          <emma:emma xmlns:emma="http://www.w3.org/2003/04/emma" version="1.0">
            <emma:interpretation id="{984DEF2C-3D36-4928-8663-74132DE7F50B}" emma:medium="tactile" emma:mode="ink">
              <msink:context xmlns:msink="http://schemas.microsoft.com/ink/2010/main" type="line" rotatedBoundingBox="12989,4026 18802,3579 18859,4308 13046,4755"/>
            </emma:interpretation>
          </emma:emma>
        </inkml:annotationXML>
        <inkml:traceGroup>
          <inkml:annotationXML>
            <emma:emma xmlns:emma="http://www.w3.org/2003/04/emma" version="1.0">
              <emma:interpretation id="{9FE6AFD3-C8F9-41AB-98FD-D95EC7A2E046}" emma:medium="tactile" emma:mode="ink">
                <msink:context xmlns:msink="http://schemas.microsoft.com/ink/2010/main" type="inkWord" rotatedBoundingBox="12992,4062 16112,3822 16165,4515 13046,4755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831-128 0,'-46'69'62,"23"-22"-46,23-24-16,-23 23 0,0 0 16,-1 0-16,1 0 0,23 1 15,-23 22-15,0-23 0,0-23 0,23 23 16,-23-23-16,23 24 15,-23-24-15,23 0 0,23-23 47,-23-23-47,23 0 16,-23 0-16,23 23 16,-23-24-16,23 1 0</inkml:trace>
          <inkml:trace contextRef="#ctx0" brushRef="#br0" timeOffset="552.2458">993 195 0,'-23'93'47,"-1"-70"-32,24 0-15,0 0 0,0 0 16,0 0 0,24-23-1,-1 0-15,0 0 16,0-23-16,0 0 16,0 23-16,0-23 0,-23 0 15,23 0-15,0 23 0,-23-23 16,23 23-16,-23-23 0,23 0 15,-23 46 32,0 0-47,0 0 0,0 23 16,0-23 0,0 0-16,24-23 15,-1 0-15,0 0 16,0 0-16,23 0 15,-23-23-15,0 23 0,-23-23 16,23 23-16</inkml:trace>
          <inkml:trace contextRef="#ctx0" brushRef="#br0" timeOffset="875.7968">1639 195 0,'-46'-46'63,"23"46"-47,0 0-16,23 23 15,-23-23-15,23 23 0,-23-23 16,0 24-16,-1-1 15,24 0-15,0 0 0,0 0 16,0 0-16,0 0 16,24-23-16,-1 23 15,0-23-15,0 0 0,23 0 16,-23 0-16,0 0 0,0 0 0,0 0 16,0 0-16,1-23 0</inkml:trace>
          <inkml:trace contextRef="#ctx0" brushRef="#br0" timeOffset="-644.1753">161 149 0,'23'-92'47,"-23"69"-31,24 23-1,-24-23 1,0 46 31,-24 0-47,24 23 15,-23-23-15,23 23 0,-23 24 0,0-24 16,0 0-16,0 23 0,0-23 16,23 1-16,-23-1 0,23-23 15,0 0-15,-23 0 0,23 0 16,23-46 31,-23 0-47,0 0 0,23 0 15,-23-23-15,23 23 0,-23-1 16,0 1-16,23 0 0</inkml:trace>
          <inkml:trace contextRef="#ctx0" brushRef="#br0" timeOffset="-342.2106">208 34 0,'23'0'47,"0"23"-32,-23 0-15,23 0 16,-23 0-16,23 23 0,-23-23 15,23 24-15,-23-24 0,23 0 16,0 23-16,-23-23 0,23 0 16,0 0-16,0 0 0,-23 0 15,24-23-15,-24 24 0,23-24 16,0 0 0,0 0-1,-23-24-15,23 1 16,-23 0-16,23 0 0</inkml:trace>
          <inkml:trace contextRef="#ctx0" brushRef="#br0" timeOffset="1551.2363">2170-220 0,'-46'69'46,"23"-23"-30,0 0-16,0 1 0,0-1 16,0 0-16,0 0 0,-1 0 15,1 1-15,23-1 0,-23 23 16,0-46 0,23 0-1,23-23-15,0-23 31,-23 0-31,23 23 0,-23-23 0</inkml:trace>
          <inkml:trace contextRef="#ctx0" brushRef="#br0" timeOffset="2169.4935">2309 172 0,'46'0'63,"-23"0"-63,0 0 15,0-23-15,0 23 16,0 0-16,-23-23 0,24 23 16,-1-23-16,-23 0 15,23 23-15,-23-23 16,0 0 0,-23 23-1,0 0 1,-1 0-16,1 23 15,0 0-15,0 0 16,0-23-16,0 23 0,0 0 0,23 0 16,-23 0-16,23 1 0,0-1 15,0 0-15,23 0 16,0-23-16,0 23 16,0-23-16,23 0 0,-23 0 15,1 0-15,-1 0 0,0 0 16,0 0-16,0 0 0,0-23 15,0 23-15</inkml:trace>
          <inkml:trace contextRef="#ctx0" brushRef="#br0" timeOffset="2562.8101">2978 126 0,'-23'-23'47,"0"46"-31,0-23 0,23 23-16,-23-23 0,0 23 15,23 0-15,-23-23 0,23 24 16,0-1-16,0 0 15,23-23 1,-23 23-16,23-23 0,0 0 0,0 0 16,0 0-16,0-23 15,1 23-15,-1-23 0,0 0 16,0-1-16,-23 1 16,23 0-16,-23 0 0,0 0 15,0 0 1,0 0-16,-23 23 15,0 0-15,0 0 16</inkml:trace>
        </inkml:traceGroup>
        <inkml:traceGroup>
          <inkml:annotationXML>
            <emma:emma xmlns:emma="http://www.w3.org/2003/04/emma" version="1.0">
              <emma:interpretation id="{FC1B2C54-CA84-486F-B03C-B50FFE4A5756}" emma:medium="tactile" emma:mode="ink">
                <msink:context xmlns:msink="http://schemas.microsoft.com/ink/2010/main" type="inkWord" rotatedBoundingBox="16344,3809 17040,3755 17083,4312 16387,4366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3267.0121">3602-336 0,'-46'93'62,"46"-47"-62,-23-23 0,0 23 16,-1 0-16,1-23 0,0 24 15,0-1-15,0-23 0,23 23 16,-23-23-16,23 0 0,0 0 0,0 0 16,0 1-16,0-1 15</inkml:trace>
          <inkml:trace contextRef="#ctx0" brushRef="#br0" timeOffset="3545.8044">3325 34 0,'92'0'47,"-46"-23"-47,-23 23 16,24 0-16,-24 0 0,23 0 0,-23 0 16,0 0-16,0 0 15,0 0-15,0 0 16,-23-23-16,23 23 15,1 0-15</inkml:trace>
          <inkml:trace contextRef="#ctx0" brushRef="#br0" timeOffset="3816.3716">4018-59 0,'-70'93'63,"70"-70"-63,-23-23 0,23 23 0,-23 0 16,23 0-16,0 0 0,-23-23 15,23 23-15,0 0 16,23-23-1,0 0 1,-23-23-16</inkml:trace>
        </inkml:traceGroup>
        <inkml:traceGroup>
          <inkml:annotationXML>
            <emma:emma xmlns:emma="http://www.w3.org/2003/04/emma" version="1.0">
              <emma:interpretation id="{5B0BFE26-758B-42BB-96C6-59B6C3EC8B73}" emma:medium="tactile" emma:mode="ink">
                <msink:context xmlns:msink="http://schemas.microsoft.com/ink/2010/main" type="inkWord" rotatedBoundingBox="17277,3697 18802,3579 18852,4222 17326,4339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5366.8161">5772-128 0,'-115'0'63,"115"23"-48,0 0 1,23-23-16,0 23 16,0-23-16,0 0 15,-23 24-15,23-24 0,1 0 16,-24 23-1,0 0 1,-24-23-16,24 23 0,-23-23 16,23 23-16,-23-23 0,0 23 15,0-23-15,0 0 0,23 23 16,-23-23-16,0 0 0,0 0 16</inkml:trace>
          <inkml:trace contextRef="#ctx0" brushRef="#br0" timeOffset="4490.7809">4872-313 0,'-116'24'47,"93"-1"-31,0 0-16,0 0 0,0 23 15,0-23-15,0 23 0,0-23 16,0 24-16,0-24 0,23 23 16,0-23-16,-23 23 0,23-23 15,0 0-15,0 0 0,23 0 0,0-23 32</inkml:trace>
          <inkml:trace contextRef="#ctx0" brushRef="#br0" timeOffset="5037.4155">5103-59 0,'92'-23'63,"-69"23"-63,0-23 15,0 23-15,1-23 0,-1 23 16,-23-23-16,-23 23 31,-1 0-15,1 0-16,0 0 0,0 0 15,0 23-15,0-23 0,0 23 16,0 0-16,0 0 0,0 1 16,23-1-16,0 0 15,0 0-15,23 0 16,0-23 0,0 23-16,0-23 0,0 0 0,23 0 15,-23 0-15,0 0 0,24 0 16,-24 0-16,0 0 0,0 0 15,23 0-15</inkml:trace>
          <inkml:trace contextRef="#ctx0" brushRef="#br0" timeOffset="4232.8178">4479-35 0,'23'-24'47,"-46"24"-16,0 0-15,0 24-16,0-24 16,0 23-16,0-23 0,0 23 15,0-23-15,0 23 0,23 0 16,-23 0-16,23 0 15,23-23-15,-23 23 0,23-23 16,0 0-16,23 0 0,-23 0 16,0 0-16,23 0 0,-23-23 15,1 23-15,-1-23 0,0 23 16,0-23-16,0 0 0</inkml:trace>
          <inkml:trace contextRef="#ctx0" brushRef="#br0" timeOffset="5709.3687">4272-428 0</inkml:trace>
        </inkml:traceGroup>
      </inkml:traceGroup>
    </inkml:traceGroup>
    <inkml:traceGroup>
      <inkml:annotationXML>
        <emma:emma xmlns:emma="http://www.w3.org/2003/04/emma" version="1.0">
          <emma:interpretation id="{32F358E7-0381-4855-B8FA-1E860F9FCA12}" emma:medium="tactile" emma:mode="ink">
            <msink:context xmlns:msink="http://schemas.microsoft.com/ink/2010/main" type="paragraph" rotatedBoundingBox="8194,7378 14131,6193 14292,6997 8355,818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C4B6D67-8DED-4986-97B4-4D119675BC89}" emma:medium="tactile" emma:mode="ink">
              <msink:context xmlns:msink="http://schemas.microsoft.com/ink/2010/main" type="line" rotatedBoundingBox="8194,7378 14131,6193 14292,6997 8355,8182"/>
            </emma:interpretation>
          </emma:emma>
        </inkml:annotationXML>
        <inkml:traceGroup>
          <inkml:annotationXML>
            <emma:emma xmlns:emma="http://www.w3.org/2003/04/emma" version="1.0">
              <emma:interpretation id="{245027A3-3761-401E-809A-84118FB7C0C0}" emma:medium="tactile" emma:mode="ink">
                <msink:context xmlns:msink="http://schemas.microsoft.com/ink/2010/main" type="inkWord" rotatedBoundingBox="8205,7428 10305,7009 10455,7763 8355,8182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18368.8598">-4526 3290 0,'-92'-23'47,"68"23"-32,1 23-15,0-23 0,23 23 16,-23 0-16,0-23 0,0 23 16,23 0-16,-23 0 0,0 0 0,23 0 15,0 0 1,0 0-1,23-23-15,0 0 16,0 0-16,0 0 16,0 0-16,0 0 0,0 0 15,1 0 1,-1 0-16,-23 24 16,0-1-1,23-23-15,-23 23 0,0 0 16,0 0-16,-23-23 0,23 23 15,-23 0-15,23 0 0,-24 0 16,1-23-16,23 23 0,-23-23 0,23 23 16,0-46 15,23 23-31,-23-23 16,23 0-16</inkml:trace>
          <inkml:trace contextRef="#ctx0" brushRef="#br0" timeOffset="18656.9698">-4249 3197 0,'-23'46'62,"23"-22"-62,-23-1 0,23 23 16,-23-23-16,23 23 0,-23 0 15,23 0-15,0-22 0,0 22 16,0-23-16,0 0 0,0 23 16,0-23-16,23-23 0,-23 23 15,23-23 1,-23-23-16</inkml:trace>
          <inkml:trace contextRef="#ctx0" brushRef="#br0" timeOffset="19157.895">-4364 3428 0,'23'0'62,"0"0"-46,0 0 0,0 0-16,0-23 0,0 23 15,0 0-15,0 0 0,0-23 16,0 23-16,1 0 15,-1 0-15,0 23 16,-23 0 0,23 0-1,-23 0-15,0 0 16,0 1-16,0-48 78,0 1-62,0 0-1,23 0-15,0 0 16,0 23 0,0-23-16,0 23 0,0-23 15,0 23-15,1 0 0,-1 0 16,0-23-16,0 23 0,0 0 0</inkml:trace>
          <inkml:trace contextRef="#ctx0" brushRef="#br0" timeOffset="20270.4082">-3649 3359 0,'-23'69'47,"23"-46"-31,23 0 0,0-23-1,1 0-15,-1 0 16,-23-23-16,23 23 0,0 0 15,-23-23-15,0 0 16,0 0 0,0 0-16,0 0 15,-23 0 1,0 23 0,0 0-1,46 0 32,0 0-47,0 0 16,0 0-16,0 0 15,0 0-15,0 0 0,0 0 16,0-23-16,0 23 16,1 0-16,-1 0 15,-23 23 1,23-23-1,-23 23-15,0 0 16,23-23 0,-23 23-1,23-23 17,0 0-17,0-23 1,0 0-1,0 0 1,0 23 0,0 23 15,1-23-31,-1 0 16,0 0-16,0 0 15,0 0-15,23 0 0,-23-23 16,23 23-16,-23-23 0,24 0 15,-24 23-15,0-24 0,0 1 0,0 23 16,0 0-16,-23-23 0,23 23 16,-46 0 15,0 23-15,0-23-16,0 23 15,23 1 1,-23-24-16,23 23 15,23-23 17,0 0-17,0 0 1,0 0 0,0 23 15,-23 0-31,23 0 15,-23 0-15,0 0 16,0 0-16,0 0 0,0 23 16,0-22-16,-23-1 0,23 23 15,0-23-15,0 0 16,-23-23-16,23 23 0,23-23 31,-23-23-15,0 0-16</inkml:trace>
        </inkml:traceGroup>
        <inkml:traceGroup>
          <inkml:annotationXML>
            <emma:emma xmlns:emma="http://www.w3.org/2003/04/emma" version="1.0">
              <emma:interpretation id="{DBFBEAF5-B924-4DF9-B8D8-BB9A57C4D307}" emma:medium="tactile" emma:mode="ink">
                <msink:context xmlns:msink="http://schemas.microsoft.com/ink/2010/main" type="inkWord" rotatedBoundingBox="10997,7095 11605,6974 11653,7214 11044,7335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20919.1284">-1894 2943 0,'-46'70'62,"23"-47"-62,0 0 16,23 0-16,-23 0 0,23 0 15,0 0-15,0 0 16,23-23-16,0 0 16,0 23-16,0-23 15,0-23-15,23 23 16,-22 0-16,-1-23 0,0 23 15,0-23-15</inkml:trace>
          <inkml:trace contextRef="#ctx0" brushRef="#br0" timeOffset="21311.3348">-1547 2943 0,'-70'93'62,"70"-70"-62,0 0 16,23 0-1,1-23-15,-1 0 16,0-23-16,0 23 16,0-23-16,0 23 15,-23-23-15,23 0 0,-23-1 16,0 1-16,0 0 16,0 0-16,0 0 0,-23 0 15,0 23 1,0 0-1,23 23 1,0 0-16</inkml:trace>
        </inkml:traceGroup>
        <inkml:traceGroup>
          <inkml:annotationXML>
            <emma:emma xmlns:emma="http://www.w3.org/2003/04/emma" version="1.0">
              <emma:interpretation id="{57A3A8FB-244C-4ACB-A229-49CB2E251F88}" emma:medium="tactile" emma:mode="ink">
                <msink:context xmlns:msink="http://schemas.microsoft.com/ink/2010/main" type="inkWord" rotatedBoundingBox="11809,6656 14131,6193 14230,6686 11908,7150"/>
              </emma:interpretation>
              <emma:one-of disjunction-type="recognition" id="oneOf5">
                <emma:interpretation id="interp5" emma:lang="" emma:confidence="0.5">
                  <emma:literal>at</emma:literal>
                </emma:interpretation>
                <emma:interpretation id="interp6" emma:lang="" emma:confidence="0">
                  <emma:literal>art</emma:literal>
                </emma:interpretation>
                <emma:interpretation id="interp7" emma:lang="" emma:confidence="0">
                  <emma:literal>out</emma:literal>
                </emma:interpretation>
                <emma:interpretation id="interp8" emma:lang="" emma:confidence="0">
                  <emma:literal>ant</emma:literal>
                </emma:interpretation>
                <emma:interpretation id="interp9" emma:lang="" emma:confidence="0">
                  <emma:literal>eat</emma:literal>
                </emma:interpretation>
              </emma:one-of>
            </emma:emma>
          </inkml:annotationXML>
          <inkml:trace contextRef="#ctx0" brushRef="#br0" timeOffset="22145.7789">-1178 2805 0,'23'46'47,"-23"-23"-32,0 0-15,0 0 16,0 0-16,23 0 16,-23 0-16,23-23 15,-23 24-15,23-24 32,1 0-17,-24-24-15,23 24 16,-23-23-16,23 23 0,-23-23 15,23 0-15,0 23 0,-23-23 16,23 0-16,0 0 0,-23 0 16,23 0-16,-23 0 0,23 0 15,0-1-15,-23 1 16,23 23 31</inkml:trace>
          <inkml:trace contextRef="#ctx0" brushRef="#br0" timeOffset="23424.2507">-531 2712 0,'0'-23'62,"-23"46"-46,-1 0-16,1 1 16,0-1-16,0 0 15,23 0-15,-23-23 0,23 23 0,0 0 16,23-23-16,0 0 16,0 0-1,0 0-15,-23-23 0,24 23 16,-1-23-16,0 23 0,0-23 15,0 0-15,-23 0 16,0 46 47,23 0-63,0-23 15,0 0 1,0 0-16,0 0 0,0 0 15,24-23-15,-24 0 0</inkml:trace>
          <inkml:trace contextRef="#ctx0" brushRef="#br0" timeOffset="23648.7755">-46 2297 0,'-93'115'32,"70"-92"-32,23 0 15,-23 0-15,23 24 0,0-1 0,0-23 16,0 23-16,0-23 0,0 0 16,23 23-16,-23-22 0,0-1 15,23 0-15</inkml:trace>
          <inkml:trace contextRef="#ctx0" brushRef="#br0" timeOffset="24493.3862">23 2666 0,'115'-46'47,"-92"46"-32,-23-23-15,23 23 0,-46 0 47,0 0-31,23 23-16,-23 0 0,0 0 15,23 0-15,0 0 16,0 0 0,23-23-16,0 0 0,0 0 15,0 0-15,1 0 16,-1-23-16,0 23 0,0-23 16,0 23-16,-23-23 0,23 23 15,-23-23-15,23 23 0,-23-23 16,23 23-16,-23 23 47,0 0-16,23-23-15,0 0-16,0 0 15,1 0 1,-24-23-16,23 23 15,0 0 32,-23 23-47,23-23 16,0 0-16,0 0 16,0 0-16,23 0 0,-23 0 15,0-23-15,1 23 0,-1-23 16,0 23-16,0-23 0,0 0 15,0 0-15,0 0 0,-23 0 16,23-24-16,0 24 0,-23-23 16,23 0-16,-23 0 0,23 0 15,-23 22-15,24-22 0,-24 23 0,0 0 16,0 0-16,-24 46 47,24 0-47,-23 0 15,23 23-15,0-22 0,-23-1 0,23 0 16,0 23-16,0-23 0,0 0 16,0 23-16,0-23 0,0 0 15,0 1-15,0-1 0,0 0 16,0 0-16</inkml:trace>
          <inkml:trace contextRef="#ctx0" brushRef="#br0" timeOffset="24672.2983">831 2366 0,'115'-46'62,"-68"23"-62,-24 23 16,23 0-16,-23 0 0,0 0 0,0 0 15</inkml:trace>
        </inkml:traceGroup>
      </inkml:traceGroup>
    </inkml:traceGroup>
    <inkml:traceGroup>
      <inkml:annotationXML>
        <emma:emma xmlns:emma="http://www.w3.org/2003/04/emma" version="1.0">
          <emma:interpretation id="{C105CFF8-64A7-4E8C-A873-EBE009EFDDD4}" emma:medium="tactile" emma:mode="ink">
            <msink:context xmlns:msink="http://schemas.microsoft.com/ink/2010/main" type="paragraph" rotatedBoundingBox="9648,7867 11323,7471 11444,7984 9769,8379" alignmentLevel="2"/>
          </emma:interpretation>
        </emma:emma>
      </inkml:annotationXML>
      <inkml:traceGroup>
        <inkml:annotationXML>
          <emma:emma xmlns:emma="http://www.w3.org/2003/04/emma" version="1.0">
            <emma:interpretation id="{C33B21DA-7F75-4423-B055-938F5C7AAA67}" emma:medium="tactile" emma:mode="ink">
              <msink:context xmlns:msink="http://schemas.microsoft.com/ink/2010/main" type="line" rotatedBoundingBox="9648,7867 11323,7471 11444,7984 9769,8379"/>
            </emma:interpretation>
          </emma:emma>
        </inkml:annotationXML>
        <inkml:traceGroup>
          <inkml:annotationXML>
            <emma:emma xmlns:emma="http://www.w3.org/2003/04/emma" version="1.0">
              <emma:interpretation id="{731BF741-CD91-4825-848B-5CDAC04FF6E6}" emma:medium="tactile" emma:mode="ink">
                <msink:context xmlns:msink="http://schemas.microsoft.com/ink/2010/main" type="inkWord" rotatedBoundingBox="9648,7867 11323,7471 11444,7984 9769,8379"/>
              </emma:interpretation>
              <emma:one-of disjunction-type="recognition" id="oneOf6">
                <emma:interpretation id="interp10" emma:lang="" emma:confidence="0.5">
                  <emma:literal>bound</emma:literal>
                </emma:interpretation>
                <emma:interpretation id="interp11" emma:lang="" emma:confidence="0">
                  <emma:literal>bond</emma:literal>
                </emma:interpretation>
                <emma:interpretation id="interp12" emma:lang="" emma:confidence="0">
                  <emma:literal>band</emma:literal>
                </emma:interpretation>
                <emma:interpretation id="interp13" emma:lang="" emma:confidence="0">
                  <emma:literal>bored</emma:literal>
                </emma:interpretation>
                <emma:interpretation id="interp14" emma:lang="" emma:confidence="0">
                  <emma:literal>beyond</emma:literal>
                </emma:interpretation>
              </emma:one-of>
            </emma:emma>
          </inkml:annotationXML>
          <inkml:trace contextRef="#ctx0" brushRef="#br0" timeOffset="26525.7653">-3325 3728 0,'0'93'47,"0"-70"-47,0 0 0,0 0 15,0 23-15,0-23 0,0 0 16,0 0-16,0 24 0,23-47 16,-23 23-16,0 0 0,23-23 15,0 0-15,0 0 16,0-23-1,0 0-15,0 23 0,0-23 16,-23-1-16,23 1 0,1 23 16,-24-23-16,23 23 0,-23 23 31,-23 24-15,23-24-16,-24 0 0,1 0 0,23 0 15,-23 0-15,0 0 0,23 0 16,-23-23-16,23 23 0,23-46 31,0 0-15,0 23-16,-23-23 15,23 23-15,1-23 0,-1 0 16,0 23 0,0-23-16,0 23 0,0 0 0,0-23 15,0 23-15,0-23 0,0 23 16,-23-24-16,23 24 0,1 0 15,-1-23-15,-23 46 32,0 1-17,0-1-15,-23 0 16,23 0-16,0 0 16,0 0-1,23-23-15,0 0 16,0-23-1,0 23-15,-23-23 16,0 0-16,23 0 16,-23 0-16,0-1 15,0 1-15,0 0 16,23 23 46,0 0-46,0 0-16,0 0 0,0 0 16,1-23-16,-1 23 0,0 0 15,0 0-15,0 0 16,0 0 0,-23 23-1,0 0 1,23-23-16,-23 23 15,23-23 1,0 0-16,0-23 16,0 23-1,-23-23-15,24 23 0,-1-23 16,0 23 31,0 0-32,0 23 1,0-23-16,0 0 16,0 0-16,0 0 0,0-23 15,24 23-15,-24-23 0,23 23 0,-23-23 16,0 23-16,0-23 0,0 23 16,-23-23-16,23 23 0,-23-23 15,-23 23 16,0 0-15,23 23-16,-23-23 16,23 23-1,23-23-15,0 0 16,0-23 0,0 0-16,0 23 15,1-23-15,-1 0 0,-23-1 16,23 1-16,0-23 0,-23 23 15,23 0-15,-23-23 0,23 23 16,-23 0-16,0 0 0,0-1 16,-23 24-1,0 24 1,23-1-16,-23 0 0,23 0 16,0 23-16,0-23 0,0 0 15,23 23-15,0-23 0,23 1 0,-23-24 16,23 23-16</inkml:trace>
        </inkml:traceGroup>
      </inkml:traceGroup>
    </inkml:traceGroup>
  </inkml:traceGroup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0.3937" units="1/cm"/>
          <inkml:channelProperty channel="Y" name="resolution" value="50.46729" units="1/cm"/>
          <inkml:channelProperty channel="T" name="resolution" value="1" units="1/dev"/>
        </inkml:channelProperties>
      </inkml:inkSource>
      <inkml:timestamp xml:id="ts0" timeString="2023-01-13T17:16:49.613"/>
    </inkml:context>
    <inkml:brush xml:id="br0">
      <inkml:brushProperty name="width" value="0.10583" units="cm"/>
      <inkml:brushProperty name="height" value="0.10583" units="cm"/>
      <inkml:brushProperty name="color" value="#FF0000"/>
      <inkml:brushProperty name="fitToCurve" value="1"/>
    </inkml:brush>
  </inkml:definitions>
  <inkml:traceGroup>
    <inkml:annotationXML>
      <emma:emma xmlns:emma="http://www.w3.org/2003/04/emma" version="1.0">
        <emma:interpretation id="{10AB86E2-A421-4614-9260-8D19F0985D99}" emma:medium="tactile" emma:mode="ink">
          <msink:context xmlns:msink="http://schemas.microsoft.com/ink/2010/main" type="inkDrawing" rotatedBoundingBox="12482,9552 13375,8622 13599,8838 12706,9767" semanticType="callout" shapeName="Other">
            <msink:sourceLink direction="with" ref="{1E606896-FBA5-44F8-B29A-676DE1A7C9A4}"/>
            <msink:sourceLink direction="with" ref="{F317BDA0-0641-4EB7-80D1-3C58275ECA6B}"/>
          </msink:context>
        </emma:interpretation>
      </emma:emma>
    </inkml:annotationXML>
    <inkml:trace contextRef="#ctx0" brushRef="#br0">890 0 0,'0'-23'62,"-23"46"79,23 0-110,-23-23-31,0 23 16,0 0-1,0 0-15,23 0 16,-23-23-16,23 23 16,-23-23-16,23 23 0,-23-23 15,23 24-15,-23-1 0,-1-23 16,24 23-16,-23-23 16,23 23-16,-23-23 0,23 23 15,-23 0-15,0-23 0,23 23 16,-23-23-16,23 23 0,-23-23 15,23 23-15,-23-23 16,23 23-16,-23-23 0,23 23 16,-23 1-16,0-1 0,-1 0 15,1-23 1,23 23-16,-23 0 16,23 0-1,-23-23-15,23 23 16,-23-23-16,23 23 15,-23-23-15,23 23 16,-23-23 0,23 23-16,-23-23 15,23 23 1,-23-23-16,23 24 0,-23-24 16,23 23-16,-23-23 15,23 23 1,-24-23 15,24 23-31,-23-23 16,23 23-16,-23-23 15,23 23 1,-23-23-16,23 23 0,-23-23 16,23 23 46,-23-23-46,23 23-1,0-46 142,0 0-142,0 0 1,0 0-16,23 23 15,-23-23-15,0 0 16,23 23-16,-23-23 0,0 0 16,23 23-16,-23-24 15,0 1-15,0 0 32,0 46 93,0 0-110,0 1 1,-23-1-16,23 0 15,-23 0-15,23 0 0,-23 0 16,23 0-16,-23 0 16,23 0-1,0 0-15,-23-23 16,46 0 140,0 0-156,0 0 16,-23-23-16,23 23 15,0 0-15,0 0 16,-23-23-16,23 23 0,1 0 16,-1 0-1,0 0 1,0 0-16,0 0 16,0 0-1,0 0-15,0-23 0</inkml:trace>
  </inkml:traceGroup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0.3937" units="1/cm"/>
          <inkml:channelProperty channel="Y" name="resolution" value="50.46729" units="1/cm"/>
          <inkml:channelProperty channel="T" name="resolution" value="1" units="1/dev"/>
        </inkml:channelProperties>
      </inkml:inkSource>
      <inkml:timestamp xml:id="ts0" timeString="2023-01-13T17:17:02.178"/>
    </inkml:context>
    <inkml:brush xml:id="br0">
      <inkml:brushProperty name="width" value="0.10583" units="cm"/>
      <inkml:brushProperty name="height" value="0.10583" units="cm"/>
      <inkml:brushProperty name="color" value="#FF0000"/>
      <inkml:brushProperty name="fitToCurve" value="1"/>
    </inkml:brush>
  </inkml:definitions>
  <inkml:traceGroup>
    <inkml:annotationXML>
      <emma:emma xmlns:emma="http://www.w3.org/2003/04/emma" version="1.0">
        <emma:interpretation id="{9636558B-22DB-4839-A224-F0932188AD19}" emma:medium="tactile" emma:mode="ink">
          <msink:context xmlns:msink="http://schemas.microsoft.com/ink/2010/main" type="writingRegion" rotatedBoundingBox="11753,8289 13600,8289 13600,8889 11753,8889"/>
        </emma:interpretation>
      </emma:emma>
    </inkml:annotationXML>
    <inkml:traceGroup>
      <inkml:annotationXML>
        <emma:emma xmlns:emma="http://www.w3.org/2003/04/emma" version="1.0">
          <emma:interpretation id="{D107E2F3-7E41-4177-BD5D-B47631F7ED33}" emma:medium="tactile" emma:mode="ink">
            <msink:context xmlns:msink="http://schemas.microsoft.com/ink/2010/main" type="paragraph" rotatedBoundingBox="11753,8289 13600,8289 13600,8889 11753,888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6E74DE7-7F85-4024-A8F5-1A24B01D0A96}" emma:medium="tactile" emma:mode="ink">
              <msink:context xmlns:msink="http://schemas.microsoft.com/ink/2010/main" type="line" rotatedBoundingBox="11753,8289 13600,8289 13600,8889 11753,8889"/>
            </emma:interpretation>
          </emma:emma>
        </inkml:annotationXML>
        <inkml:traceGroup>
          <inkml:annotationXML>
            <emma:emma xmlns:emma="http://www.w3.org/2003/04/emma" version="1.0">
              <emma:interpretation id="{1E606896-FBA5-44F8-B29A-676DE1A7C9A4}" emma:medium="tactile" emma:mode="ink">
                <msink:context xmlns:msink="http://schemas.microsoft.com/ink/2010/main" type="inkWord" rotatedBoundingBox="11753,8289 12953,8289 12953,8820 11753,8820">
                  <msink:destinationLink direction="with" ref="{10AB86E2-A421-4614-9260-8D19F0985D99}"/>
                </msink:context>
              </emma:interpretation>
              <emma:one-of disjunction-type="recognition" id="oneOf0">
                <emma:interpretation id="interp0" emma:lang="" emma:confidence="0.5">
                  <emma:literal>-</emma:literal>
                </emma:interpretation>
                <emma:interpretation id="interp1" emma:lang="" emma:confidence="0">
                  <emma:literal>.</emma:literal>
                </emma:interpretation>
                <emma:interpretation id="interp2" emma:lang="" emma:confidence="0">
                  <emma:literal>\</emma:literal>
                </emma:interpretation>
                <emma:interpretation id="interp3" emma:lang="" emma:confidence="0">
                  <emma:literal>~</emma:literal>
                </emma:interpretation>
                <emma:interpretation id="interp4" emma:lang="" emma:confidence="0">
                  <emma:literal>,</emma:literal>
                </emma:interpretation>
              </emma:one-of>
            </emma:emma>
          </inkml:annotationXML>
          <inkml:trace contextRef="#ctx0" brushRef="#br0">-1540-323 0,'46'69'63,"-23"-46"-63,0-23 0,0 24 15,0-24-15,0 23 0,0-23 16,0 23-16,24 0 0,-24-23 16,0 23-16,23-23 0,-23 23 15,23 0-15,-23-23 0,24 23 16,-24 0-16,23-23 0,-23 23 15,23 0-15,-23-23 0,0 24 16,23-24-16,-22 23 0,-1-23 0,23 23 16,-23-23-16,0 23 15,0-23-15,23 0 0,-23 23 0,0-23 16,1 0-16,-1 0 0,0 0 16,0 0-16,0 23 15,0-23 1,-23 23-1,23-23-15,-23 23 16,23-23-16,0 0 16,0 0-16</inkml:trace>
        </inkml:traceGroup>
        <inkml:traceGroup>
          <inkml:annotationXML>
            <emma:emma xmlns:emma="http://www.w3.org/2003/04/emma" version="1.0">
              <emma:interpretation id="{F317BDA0-0641-4EB7-80D1-3C58275ECA6B}" emma:medium="tactile" emma:mode="ink">
                <msink:context xmlns:msink="http://schemas.microsoft.com/ink/2010/main" type="inkWord" rotatedBoundingBox="13300,8612 13600,8612 13600,8889 13300,8889">
                  <msink:destinationLink direction="with" ref="{10AB86E2-A421-4614-9260-8D19F0985D99}"/>
                </msink:context>
              </emma:interpretation>
              <emma:one-of disjunction-type="recognition" id="oneOf1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-10628.0232">261 23 0,'23'0'63,"-46"0"46,0 0-109,23 24 16,-23-24-16,-1 0 16,24 23-16,-23-23 0,0 0 15,0 23-15,0-23 16,0 0-1,23 23-15,-23-23 16,0 0 15,0 0-15,46 0 265,0 0-265,0 0-16,0 0 15,-23-23 1,23 23-16,0 0 16,0-23-1,0 23-15,1 0 16,-24-23 0,23 23-16,0 0 15,-23-24 1,23 24-16,0 0 31,-23-23-15,0 46 202,0 1-186,0-1-17,-23 0-15,23 0 16,0 0 0,0 0-1,-23-23-15,23 23 0,0 0 16,0 0-1,0 0 1,-23-23-16,23 23 16,0-46 109</inkml:trace>
        </inkml:traceGroup>
      </inkml:traceGroup>
    </inkml:traceGroup>
  </inkml:traceGroup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0.3937" units="1/cm"/>
          <inkml:channelProperty channel="Y" name="resolution" value="50.46729" units="1/cm"/>
          <inkml:channelProperty channel="T" name="resolution" value="1" units="1/dev"/>
        </inkml:channelProperties>
      </inkml:inkSource>
      <inkml:timestamp xml:id="ts0" timeString="2023-01-13T17:17:06.366"/>
    </inkml:context>
    <inkml:brush xml:id="br0">
      <inkml:brushProperty name="width" value="0.10583" units="cm"/>
      <inkml:brushProperty name="height" value="0.10583" units="cm"/>
      <inkml:brushProperty name="color" value="#FF0000"/>
      <inkml:brushProperty name="fitToCurve" value="1"/>
    </inkml:brush>
  </inkml:definitions>
  <inkml:traceGroup>
    <inkml:annotationXML>
      <emma:emma xmlns:emma="http://www.w3.org/2003/04/emma" version="1.0">
        <emma:interpretation id="{7EA5BEBB-2CA9-4AEA-83EA-12A2F300C66E}" emma:medium="tactile" emma:mode="ink">
          <msink:context xmlns:msink="http://schemas.microsoft.com/ink/2010/main" type="inkDrawing" rotatedBoundingBox="2283,11829 4524,11562 4529,11604 2288,11871" semanticType="underline" shapeName="Other">
            <msink:destinationLink direction="with" ref="{019E3224-F750-43AB-97BF-7EA7DB408917}"/>
          </msink:context>
        </emma:interpretation>
      </emma:emma>
    </inkml:annotationXML>
    <inkml:trace contextRef="#ctx0" brushRef="#br0">2240 0 0,'-23'0'203,"0"0"-172,23 23-15,-23-23-16,0 0 15,0 0 1,0 0-16,0 0 0,-1 23 16,1-23-16,0 0 0,0 0 15,0 0-15,-23 0 0,23 0 16,0 23-16,-23-23 0,22 0 0,1 0 15,-23 0-15,23 23 0,0-23 16,0 0-16,0 0 0,0 0 16,0 0-16,0 23 0,-1-23 15,1 0-15,0 0 0,0 0 16,0 0-16,0 0 0,0 0 0,0 24 16,-23-24-16,23 0 0,-1 0 15,-22 0-15,0 0 0,0 23 16,0-23-16,0 0 0,-1 0 15,-22 23-15,23-23 0,0 0 16,-24 23-16,24-23 0,0 0 16,-23 0-16,23 23 0,23-23 15,-24 0-15,1 0 0,23 0 0,0 0 16,0 0-16,0 0 16,0 0-1,0 0 16,0 0-15,-1 0-16,1 0 0,0 23 16,0-23-16,0 0 0,0 0 15,0 23-15,-23-23 0,23 0 0,0 0 16,-1 0-16,1 0 16</inkml:trace>
  </inkml:traceGroup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0.3937" units="1/cm"/>
          <inkml:channelProperty channel="Y" name="resolution" value="50.46729" units="1/cm"/>
          <inkml:channelProperty channel="T" name="resolution" value="1" units="1/dev"/>
        </inkml:channelProperties>
      </inkml:inkSource>
      <inkml:timestamp xml:id="ts0" timeString="2023-01-13T17:17:11.735"/>
    </inkml:context>
    <inkml:brush xml:id="br0">
      <inkml:brushProperty name="width" value="0.10583" units="cm"/>
      <inkml:brushProperty name="height" value="0.10583" units="cm"/>
      <inkml:brushProperty name="color" value="#FF0000"/>
      <inkml:brushProperty name="fitToCurve" value="1"/>
    </inkml:brush>
  </inkml:definitions>
  <inkml:traceGroup>
    <inkml:annotationXML>
      <emma:emma xmlns:emma="http://www.w3.org/2003/04/emma" version="1.0">
        <emma:interpretation id="{2EA0E5D0-A4E1-4392-9CFC-AA5764186075}" emma:medium="tactile" emma:mode="ink">
          <msink:context xmlns:msink="http://schemas.microsoft.com/ink/2010/main" type="writingRegion" rotatedBoundingBox="812,11146 2783,10895 2958,12271 987,12521"/>
        </emma:interpretation>
      </emma:emma>
    </inkml:annotationXML>
    <inkml:traceGroup>
      <inkml:annotationXML>
        <emma:emma xmlns:emma="http://www.w3.org/2003/04/emma" version="1.0">
          <emma:interpretation id="{ED4FE66E-09F3-4073-A876-6240883C535D}" emma:medium="tactile" emma:mode="ink">
            <msink:context xmlns:msink="http://schemas.microsoft.com/ink/2010/main" type="paragraph" rotatedBoundingBox="812,11146 2783,10895 2958,12271 987,1252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144DF7E-8C34-46B5-8758-4AECAD247CD0}" emma:medium="tactile" emma:mode="ink">
              <msink:context xmlns:msink="http://schemas.microsoft.com/ink/2010/main" type="line" rotatedBoundingBox="820,11145 2783,10895 2829,11258 866,11507"/>
            </emma:interpretation>
          </emma:emma>
        </inkml:annotationXML>
        <inkml:traceGroup>
          <inkml:annotationXML>
            <emma:emma xmlns:emma="http://www.w3.org/2003/04/emma" version="1.0">
              <emma:interpretation id="{E084F667-E42A-423E-B76E-571A455C26ED}" emma:medium="tactile" emma:mode="ink">
                <msink:context xmlns:msink="http://schemas.microsoft.com/ink/2010/main" type="inkWord" rotatedBoundingBox="827,11199 1430,11123 1465,11403 863,11480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-3371-231 0,'0'92'31,"-23"-46"-31,23-23 0,0 0 16,23 0-16,0 1 16,0-24-1,0-24-15,0 24 16,0-23-16,0 0 16,0 0-16,-23 0 0,24 0 15,-24 0-15,23 23 0,-23-23 0,0 0 16,0 46 31,23-23-47,-23 23 0,0 0 15,23 0-15,-23 0 0,23 0 0,0 0 16,0-23-16,0 0 0,0 23 16,0-23-16,0-23 0,1 23 15,-1-23-15,0 0 16,-23 0-16,23 23 0,-23-23 15,0 0-15,0 0 0,0 0 16,0 0-16,0 0 0,0-1 16,0 1-16,0 0 15,23 23 17,0 0-17</inkml:trace>
        </inkml:traceGroup>
        <inkml:traceGroup>
          <inkml:annotationXML>
            <emma:emma xmlns:emma="http://www.w3.org/2003/04/emma" version="1.0">
              <emma:interpretation id="{3BF7571D-8351-43A2-94C4-C5FB8091C3F9}" emma:medium="tactile" emma:mode="ink">
                <msink:context xmlns:msink="http://schemas.microsoft.com/ink/2010/main" type="inkWord" rotatedBoundingBox="1613,11044 2783,10895 2829,11258 1659,11406"/>
              </emma:interpretation>
            </emma:emma>
          </inkml:annotationXML>
          <inkml:trace contextRef="#ctx0" brushRef="#br0" timeOffset="531.1573">-2609-208 0,'69'23'62,"-23"-46"-62,-23 23 0,0-23 16,1 23-16,-24-23 16,23 23-16,-23-24 0,0 1 15,-23 23 1,-1 0-1,1 23-15,0 1 16,0-1-16,23 0 16,-23 0-16,0 0 15,23 0-15,0 0 16,0 0-16,23-23 16,0 23-16,0-23 0,0 0 15,0 0-15,1 0 0,-1 0 0,0-23 16,0 23-16,0-23 15,23 0-15</inkml:trace>
          <inkml:trace contextRef="#ctx0" brushRef="#br0" timeOffset="885.5271">-2078-278 0,'-92'70'46,"68"-70"-46,24 23 0,-23-23 16,23 23-16,23-23 31,1 0-31,-1 0 0,0 0 16,-23-23-16,23 23 0,-23-23 16,23 23-16,0 0 15,0 0 1,0 0 15,-23 23-31,23-23 16,0 0-16,0 0 15,1 0-15,-1 0 16,0-23-16,0 23 0,0-23 16,0 0-16,-23-1 0,23 24 15,0-23-15,-23 0 0,23 0 0</inkml:trace>
          <inkml:trace contextRef="#ctx0" brushRef="#br0" timeOffset="1074.1758">-1662-532 0,'-24'70'47,"1"-47"-32,23 0-15,-23 23 0,23-23 16,-23 0-16,23 0 0,0 0 15,0 1-15,0-1 0,0 0 0,0 0 16,23-23 0,-23-23-16,23 23 0</inkml:trace>
          <inkml:trace contextRef="#ctx0" brushRef="#br0" timeOffset="1324.301">-1501-485 0,'-115'69'31,"92"-46"-31,0 0 16,-1 0-16,1 0 0,23 0 16,23-23-1,1 0 1,-1 0-16,0 0 0,23 0 15,-23 0-15,0 0 0,0 0 16,0 0-16,0 0 16,0 0-16,-23 23 0</inkml:trace>
        </inkml:traceGroup>
      </inkml:traceGroup>
      <inkml:traceGroup>
        <inkml:annotationXML>
          <emma:emma xmlns:emma="http://www.w3.org/2003/04/emma" version="1.0">
            <emma:interpretation id="{E297C3CD-E863-4B74-A697-413D8DBA737C}" emma:medium="tactile" emma:mode="ink">
              <msink:context xmlns:msink="http://schemas.microsoft.com/ink/2010/main" type="line" rotatedBoundingBox="869,12364 1099,11727 1453,11854 1223,12492"/>
            </emma:interpretation>
          </emma:emma>
        </inkml:annotationXML>
        <inkml:traceGroup>
          <inkml:annotationXML>
            <emma:emma xmlns:emma="http://www.w3.org/2003/04/emma" version="1.0">
              <emma:interpretation id="{41C86514-2728-448F-B94B-DDB3D29CA14D}" emma:medium="tactile" emma:mode="ink">
                <msink:context xmlns:msink="http://schemas.microsoft.com/ink/2010/main" type="inkWord" rotatedBoundingBox="869,12364 1099,11727 1453,11854 1223,12492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2469.4519">-3186 392 0,'-24'92'62,"24"-68"-62,-23-24 16,23 23 0,0 0-1,0 0-15,0 0 16,0 23-16,-23-23 15,23 0-15,0 0 0,0 24 0,-23-24 16,23 23-16,0-23 0,0 0 16,0 0-16,0 0 15,0-46 32,0 0-31,0 0-1,0 0-15,23 23 0,-23-23 16,0 0-16,0 0 16,23-1-16,-23 1 15,23 23 32,1 0-31,-24 23-16,23-23 15,0 0-15,0 0 16,0 0-16,0 0 16,0 0-16,-23-23 0,23 23 15,0 0-15,-23-23 0,23 23 0,-23-23 16</inkml:trace>
          <inkml:trace contextRef="#ctx0" brushRef="#br0" timeOffset="2734.5565">-2886 369 0,'-46'92'62,"22"-45"-62,24-24 0,-23 23 0,0 0 16,23 23-16,-23-23 0,23 1 15,0-1-15,0 0 0,0 0 16,0-23-16,0 23 0,0-22 16,0-1-16</inkml:trace>
        </inkml:traceGroup>
      </inkml:traceGroup>
    </inkml:traceGroup>
  </inkml:traceGroup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0.3937" units="1/cm"/>
          <inkml:channelProperty channel="Y" name="resolution" value="50.46729" units="1/cm"/>
          <inkml:channelProperty channel="T" name="resolution" value="1" units="1/dev"/>
        </inkml:channelProperties>
      </inkml:inkSource>
      <inkml:timestamp xml:id="ts0" timeString="2023-01-13T17:17:10.204"/>
    </inkml:context>
    <inkml:brush xml:id="br0">
      <inkml:brushProperty name="width" value="0.10583" units="cm"/>
      <inkml:brushProperty name="height" value="0.10583" units="cm"/>
      <inkml:brushProperty name="color" value="#FF0000"/>
      <inkml:brushProperty name="fitToCurve" value="1"/>
    </inkml:brush>
  </inkml:definitions>
  <inkml:traceGroup>
    <inkml:annotationXML>
      <emma:emma xmlns:emma="http://www.w3.org/2003/04/emma" version="1.0">
        <emma:interpretation id="{019E3224-F750-43AB-97BF-7EA7DB408917}" emma:medium="tactile" emma:mode="ink">
          <msink:context xmlns:msink="http://schemas.microsoft.com/ink/2010/main" type="inkDrawing" rotatedBoundingBox="2483,12121 6223,11829 6245,12108 2505,12399" semanticType="callout" shapeName="Other">
            <msink:sourceLink direction="with" ref="{7EA5BEBB-2CA9-4AEA-83EA-12A2F300C66E}"/>
          </msink:context>
        </emma:interpretation>
      </emma:emma>
    </inkml:annotationXML>
    <inkml:trace contextRef="#ctx0" brushRef="#br0">23 393 0,'-23'-23'47,"46"23"15,0 0-31,0 0-31,1 0 16,-1 0-16,0 0 16,0 0-16,0-23 15,0 23-15,0 0 16,0 0-16,0 0 15,0 0-15,0 0 0,1 0 16,-1 0-16,0 0 16,0 0-16,0 0 15,0 0-15,0 0 16,0 0-16,0 0 0,0 0 16,0-24-16,1 24 0,-1 0 15,0 0-15,0 0 16,0 0-16,0 0 15,0 0-15,0 0 16,-23-23-16,23 23 0,0 0 16,0 0-16,1 0 15,-1 0-15,0 0 0,0 0 16,0 0-16,0 0 16,0 0-16,0 0 0,0 0 15,0 0-15,0 0 0,1 0 0,-1 0 16,0 0-16,0 0 0,0 0 15,0 0-15,-23-23 0,23 23 16,0 0-16,0 0 0,0 0 16,0 0-16,1 0 15,-1 0-15,23 0 0,-23 0 16,0 0-16,0 0 0,0 0 16,0-23-16,0 23 0,0 0 15,1 0-15,-1 0 0,0 0 16,0 0-16,0 0 0,0 0 15,0 0-15,0 0 16,0 0-16,0 0 0,24 0 0,-24 0 16,0 0-16,0 0 0,23 0 15,-23 0-15,0-23 0,23 23 16,-23 0-16,1 0 0,-1 0 16,0 0-16,0 0 0,0 0 15,0 0-15,0 0 0,0 0 16,0-23-16,0 23 15,0 0-15,1 0 16,-1 0-16,0 0 0,0 0 0,0 0 16,0-23-16,0 23 0,0 0 15,0 0-15,0 0 0,0 0 16,1 0-16,-1-23 16,0 23-16,0 0 15,0 0-15,0 0 0,0 0 16,0 0-16,0 0 15,0 0-15,0 0 16,1 0-16,-1 0 16,0 0-16,0-23 15,0 23-15,0 0 16,0 0-16,0 0 16,0 0-16,0 0 15,0 0-15,1 0 0,-1 0 16,0 0-16,0-23 15,0 23-15,0 0 0,0 0 0,0 0 16,0 0-16,0 0 0,0 0 16,1 0-16,-1 0 15,0 0-15,0 0 16,0-23-16,0 23 16,0 0-16,0 0 0,0 0 15,0 0-15,0 0 16,1 0-16,-1 0 15,0 0 48,0 0-47,0 0 15,-46-24 63,0 24-63,0-23-16,0 23 1,23-23-16,-24 23 0,1 0 16,23-23-1,-23 23 1,0 0 0,23-23-1,-23 23 1,23 23 78,23-23-79,-23 23-15,23 0 16,0 0-1,0 1 1,1-24 0,-24 23-16,23-23 15,-23 23 1,23-23-16,-23 23 47,-23 0-32,0-23 1,23 23 0,-24-23-16,1 23 15,0-23-15,23 23 16,-23-23-16</inkml:trace>
  </inkml:traceGroup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0.3937" units="1/cm"/>
          <inkml:channelProperty channel="Y" name="resolution" value="50.46729" units="1/cm"/>
          <inkml:channelProperty channel="T" name="resolution" value="1" units="1/dev"/>
        </inkml:channelProperties>
      </inkml:inkSource>
      <inkml:timestamp xml:id="ts0" timeString="2023-01-13T17:17:07.428"/>
    </inkml:context>
    <inkml:brush xml:id="br0">
      <inkml:brushProperty name="width" value="0.10583" units="cm"/>
      <inkml:brushProperty name="height" value="0.10583" units="cm"/>
      <inkml:brushProperty name="color" value="#FF0000"/>
      <inkml:brushProperty name="fitToCurve" value="1"/>
    </inkml:brush>
  </inkml:definitions>
  <inkml:traceGroup>
    <inkml:annotationXML>
      <emma:emma xmlns:emma="http://www.w3.org/2003/04/emma" version="1.0">
        <emma:interpretation id="{61C73734-9433-4607-836E-244738357940}" emma:medium="tactile" emma:mode="ink">
          <msink:context xmlns:msink="http://schemas.microsoft.com/ink/2010/main" type="writingRegion" rotatedBoundingBox="4248,11453 4548,11453 4548,11776 4248,11776"/>
        </emma:interpretation>
      </emma:emma>
    </inkml:annotationXML>
    <inkml:traceGroup>
      <inkml:annotationXML>
        <emma:emma xmlns:emma="http://www.w3.org/2003/04/emma" version="1.0">
          <emma:interpretation id="{2CF0F494-EB48-4C44-B1DE-A5D072C58322}" emma:medium="tactile" emma:mode="ink">
            <msink:context xmlns:msink="http://schemas.microsoft.com/ink/2010/main" type="paragraph" rotatedBoundingBox="4248,11453 4548,11453 4548,11776 4248,1177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2C11180-3DC6-41B0-B8BE-51218915A56D}" emma:medium="tactile" emma:mode="ink">
              <msink:context xmlns:msink="http://schemas.microsoft.com/ink/2010/main" type="line" rotatedBoundingBox="4248,11453 4548,11453 4548,11776 4248,11776"/>
            </emma:interpretation>
          </emma:emma>
        </inkml:annotationXML>
        <inkml:traceGroup>
          <inkml:annotationXML>
            <emma:emma xmlns:emma="http://www.w3.org/2003/04/emma" version="1.0">
              <emma:interpretation id="{A6B6C960-F28A-480F-99D8-54957D718889}" emma:medium="tactile" emma:mode="ink">
                <msink:context xmlns:msink="http://schemas.microsoft.com/ink/2010/main" type="inkWord" rotatedBoundingBox="4248,11453 4548,11453 4548,11776 4248,11776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0 0 0,'0'23'125,"23"-23"-125,-23 23 16,0 0 15,23-23-31,0 0 31,-23 23-31,23-23 16,1 0-1,-1 23-15,0-23 16,0 0-16,-23 23 16,23-23-16,-23 23 0,23-23 15,0 0-15,-23 23 16,23-23-16,0 0 15,-23 23 64,-23-23-64,23 23-15,-23-23 16,23 24-16,-23-24 15,0 23-15,23 0 16,-23-23-16,23 23 16</inkml:trace>
        </inkml:traceGroup>
      </inkml:traceGroup>
    </inkml:traceGroup>
  </inkml:traceGroup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0.3937" units="1/cm"/>
          <inkml:channelProperty channel="Y" name="resolution" value="50.46729" units="1/cm"/>
          <inkml:channelProperty channel="T" name="resolution" value="1" units="1/dev"/>
        </inkml:channelProperties>
      </inkml:inkSource>
      <inkml:timestamp xml:id="ts0" timeString="2023-01-13T17:17:16.050"/>
    </inkml:context>
    <inkml:brush xml:id="br0">
      <inkml:brushProperty name="width" value="0.10583" units="cm"/>
      <inkml:brushProperty name="height" value="0.10583" units="cm"/>
      <inkml:brushProperty name="color" value="#FF0000"/>
      <inkml:brushProperty name="fitToCurve" value="1"/>
    </inkml:brush>
  </inkml:definitions>
  <inkml:traceGroup>
    <inkml:annotationXML>
      <emma:emma xmlns:emma="http://www.w3.org/2003/04/emma" version="1.0">
        <emma:interpretation id="{FC7B5221-4E89-4805-A881-A1650E251372}" emma:medium="tactile" emma:mode="ink">
          <msink:context xmlns:msink="http://schemas.microsoft.com/ink/2010/main" type="writingRegion" rotatedBoundingBox="599,13062 2305,12892 2360,13446 654,13616"/>
        </emma:interpretation>
      </emma:emma>
    </inkml:annotationXML>
    <inkml:traceGroup>
      <inkml:annotationXML>
        <emma:emma xmlns:emma="http://www.w3.org/2003/04/emma" version="1.0">
          <emma:interpretation id="{E09BB6E9-D3B1-427A-A6CE-6321C6F678B6}" emma:medium="tactile" emma:mode="ink">
            <msink:context xmlns:msink="http://schemas.microsoft.com/ink/2010/main" type="paragraph" rotatedBoundingBox="599,13062 2305,12892 2360,13446 654,1361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115C67B-324B-4793-986A-34873FAD9AF9}" emma:medium="tactile" emma:mode="ink">
              <msink:context xmlns:msink="http://schemas.microsoft.com/ink/2010/main" type="line" rotatedBoundingBox="599,13062 2305,12892 2360,13446 654,13616"/>
            </emma:interpretation>
          </emma:emma>
        </inkml:annotationXML>
        <inkml:traceGroup>
          <inkml:annotationXML>
            <emma:emma xmlns:emma="http://www.w3.org/2003/04/emma" version="1.0">
              <emma:interpretation id="{4DDC050A-0638-4B2F-B893-5712D0C27A04}" emma:medium="tactile" emma:mode="ink">
                <msink:context xmlns:msink="http://schemas.microsoft.com/ink/2010/main" type="inkWord" rotatedBoundingBox="599,13062 2043,12918 2097,13464 653,13608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-3464 1616 0,'-23'-23'47,"23"46"-31,0 0-1,0 0-15,0 0 16,0 0-16,0 0 0,0 0 16,-23 1-16,23 22 0,-23-23 15,23 23-15,-23-23 0,23 23 16,-23-23-16,23 0 0,-23 1 15,23-1-15,0 0 0,23-46 63,-23 0-63,23-1 16,0 1-16,0 23 0,0-23 15,-23 0-15,23 0 0,1 23 16,-24-23-16,23 23 15,-23 23 17,0 0-32,0 0 0,0 0 15,-23 0-15,23 1 0,-24-1 16,1 0-16,23 0 0,-23 0 16,23 0-16,-23-23 15,46-23 16,-23 0-31,23 23 16,0-23-16,-23 0 0,24 0 16,-1 23-16,0-24 0</inkml:trace>
          <inkml:trace contextRef="#ctx0" brushRef="#br0" timeOffset="657.5736">-3117 1801 0,'-93'92'32,"93"-69"-17,-23 0-15,23 0 0,0 0 16,0 0-16,23-23 16,1 24-16,-1-24 15,0-24-15,0 24 16,0-23-16,0 0 15,-23 0-15,23 0 16,-23 0-16,0 0 16,0 0-16,-23 0 15,0 23 17,0 23-32,23 0 15,23-23 16,0 0-31,0 0 16,0 0-16,-23-23 0,23 23 16,0 0-16,0 0 0,1 0 15,-1 0 17,-23 23-17,23 0-15,-23 0 16,0 0-16,23-23 15,0 0 1,0 0 0,-23-23-16,23 23 0,-23-23 15,23 23-15,-23-23 0,0 0 16,23 23-16,-23 23 47,0 0-47,23 0 15,-23 0 1,23-23 0,1 23-1,-1-23-15,0 0 16,0-23-16</inkml:trace>
          <inkml:trace contextRef="#ctx0" brushRef="#br0" timeOffset="1095.9994">-2378 1801 0,'-93'92'62,"70"-92"-62,23 23 0,23-23 16,-23 23-16,23-23 16,1 0-16,-1 0 15,0 0-15,0-23 16,0 0-16,0 0 0,0 0 16,0 0-16,-23 0 15,23-24-15,-23 24 0,23 0 16,-23 0-16,23 0 0,-23 0 15,0 0-15,0 0 0,0 0 16,-23 23 15,0 0-31,23 23 16,-23 0-16,0 0 0,0 23 16,23-23-16,-23 0 0,23 24 15,-23-24-15,23 0 0,0 23 16,0-23-16,0 0 0,23 0 15,-23 0-15,23-23 0</inkml:trace>
        </inkml:traceGroup>
        <inkml:traceGroup>
          <inkml:annotationXML>
            <emma:emma xmlns:emma="http://www.w3.org/2003/04/emma" version="1.0">
              <emma:interpretation id="{789D7996-5139-4121-B189-E357B506B177}" emma:medium="tactile" emma:mode="ink">
                <msink:context xmlns:msink="http://schemas.microsoft.com/ink/2010/main" type="inkWord" rotatedBoundingBox="2164,13177 2332,13161 2360,13446 2193,13463"/>
              </emma:interpretation>
              <emma:one-of disjunction-type="recognition" id="oneOf1">
                <emma:interpretation id="interp1" emma:lang="" emma:confidence="0.5">
                  <emma:literal>,</emma:literal>
                </emma:interpretation>
                <emma:interpretation id="interp2" emma:lang="" emma:confidence="0">
                  <emma:literal>s</emma:literal>
                </emma:interpretation>
                <emma:interpretation id="interp3" emma:lang="" emma:confidence="0">
                  <emma:literal>)</emma:literal>
                </emma:interpretation>
                <emma:interpretation id="interp4" emma:lang="" emma:confidence="0">
                  <emma:literal>.</emma:literal>
                </emma:interpretation>
                <emma:interpretation id="interp5" emma:lang="" emma:confidence="0">
                  <emma:literal>;</emma:literal>
                </emma:interpretation>
              </emma:one-of>
            </emma:emma>
          </inkml:annotationXML>
          <inkml:trace contextRef="#ctx0" brushRef="#br0" timeOffset="1511.9876">-1916 1708 0,'-24'23'63,"1"0"-63,23 1 15,0-1-15,23 0 16,1-23 15,-24 23-31,0 0 16,0 0-1,0 0-15,-24-23 0,1 23 16,0 0-16,23 0 16,-23-23-16,0 23 0,0-23 15</inkml:trace>
        </inkml:traceGroup>
      </inkml:traceGroup>
    </inkml:traceGroup>
  </inkml:traceGroup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0.3937" units="1/cm"/>
          <inkml:channelProperty channel="Y" name="resolution" value="50.46729" units="1/cm"/>
          <inkml:channelProperty channel="T" name="resolution" value="1" units="1/dev"/>
        </inkml:channelProperties>
      </inkml:inkSource>
      <inkml:timestamp xml:id="ts0" timeString="2023-01-13T17:17:39.202"/>
    </inkml:context>
    <inkml:brush xml:id="br0">
      <inkml:brushProperty name="width" value="0.10583" units="cm"/>
      <inkml:brushProperty name="height" value="0.10583" units="cm"/>
      <inkml:brushProperty name="color" value="#FF0000"/>
      <inkml:brushProperty name="fitToCurve" value="1"/>
    </inkml:brush>
  </inkml:definitions>
  <inkml:traceGroup>
    <inkml:annotationXML>
      <emma:emma xmlns:emma="http://www.w3.org/2003/04/emma" version="1.0">
        <emma:interpretation id="{02DCE15C-762A-4171-8351-B7983924F4E0}" emma:medium="tactile" emma:mode="ink">
          <msink:context xmlns:msink="http://schemas.microsoft.com/ink/2010/main" type="writingRegion" rotatedBoundingBox="14188,801 13183,1941 12210,1084 13216,-55"/>
        </emma:interpretation>
      </emma:emma>
    </inkml:annotationXML>
    <inkml:traceGroup>
      <inkml:annotationXML>
        <emma:emma xmlns:emma="http://www.w3.org/2003/04/emma" version="1.0">
          <emma:interpretation id="{270F47D8-880A-442A-AA4B-D9D9FFCB8CF9}" emma:medium="tactile" emma:mode="ink">
            <msink:context xmlns:msink="http://schemas.microsoft.com/ink/2010/main" type="paragraph" rotatedBoundingBox="14188,801 13183,1941 12210,1084 13216,-5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79F0801-924D-456A-8D43-9B5A2B5E9011}" emma:medium="tactile" emma:mode="ink">
              <msink:context xmlns:msink="http://schemas.microsoft.com/ink/2010/main" type="line" rotatedBoundingBox="14188,801 13183,1941 12210,1084 13216,-55"/>
            </emma:interpretation>
          </emma:emma>
        </inkml:annotationXML>
        <inkml:traceGroup>
          <inkml:annotationXML>
            <emma:emma xmlns:emma="http://www.w3.org/2003/04/emma" version="1.0">
              <emma:interpretation id="{36F0B7BC-C7AD-4F8C-80E0-A7D8716DBF0F}" emma:medium="tactile" emma:mode="ink">
                <msink:context xmlns:msink="http://schemas.microsoft.com/ink/2010/main" type="inkWord" rotatedBoundingBox="14188,801 13183,1941 12210,1084 13216,-55"/>
              </emma:interpretation>
              <emma:one-of disjunction-type="recognition" id="oneOf0">
                <emma:interpretation id="interp0" emma:lang="" emma:confidence="0.5">
                  <emma:literal>o</emma:literal>
                </emma:interpretation>
                <emma:interpretation id="interp1" emma:lang="" emma:confidence="0">
                  <emma:literal>°</emma:literal>
                </emma:interpretation>
                <emma:interpretation id="interp2" emma:lang="" emma:confidence="0">
                  <emma:literal>0</emma:literal>
                </emma:interpretation>
                <emma:interpretation id="interp3" emma:lang="" emma:confidence="0">
                  <emma:literal>O</emma:literal>
                </emma:interpretation>
                <emma:interpretation id="interp4" emma:lang="" emma:confidence="0">
                  <emma:literal>.</emma:literal>
                </emma:interpretation>
              </emma:one-of>
            </emma:emma>
          </inkml:annotationXML>
          <inkml:trace contextRef="#ctx0" brushRef="#br0">927 1547 0,'-46'-23'46,"69"23"111,-23-23-126,0 0 0,23 23-15,-23-23-1,23 23-15,0-23 16,-23 0 0,23 23-16,0-23 15,0 23-15,-23-23 16,24 23-16,-24-24 0,23 24 16,-23-23-16,23 23 15,-23-23-15,23 0 16,-23 0-1,23 23-15,-23-23 0,23 0 16,0 0 0,-23 0-16,23 23 15,-23-23-15,23 0 16,-23-1 0,23 1-16,-23 0 15,23 23-15,-23-23 0,24 0 16,-24 0-16,23 0 15,-23 0 1,23 0-16,-23 0 16,23 0-1,-23-1-15,23 1 16,-23 0-16,0 0 16,0 0-1,0 0-15,23 23 16,-23-23-16,0 0 0,0 0 15,0 0-15,0 0 16,0-1 0,0 1-16,0 0 15,0 0 1,0 0-16,0 0 16,-23 0-1,23 0 1,0 0-1,-23 23-15,23-23 0,0 0 16,-23 23 0,23-24-16,0 1 15,-23 23-15,23-23 16,-23 23 0,23-23-16,-24 23 15,24-23-15,-23 23 0,23-23 16,-23 23-16,23-23 15,-23 23-15,23-23 16,-23 23-16,23-23 16,-23 23-16,0-23 15,0 23-15,23-23 0,-23 23 16,0 0-16,23-24 16,-23 24-16,-1 0 15,24-23-15,-23 23 16,0 0-1,0-23-15,0 23 16,0 0 0,0 0-16,0-23 15,0 23 1,0 0-16,0 0 16,-1 0-1,1 0-15,0 0 16,0 0-1,0 23 1,0-23-16,0 0 16,23 23-1,-23-23-15,0 0 0,0 23 16,0-23-16,-1 24 16,1-1-16,0 0 15,0 0-15,0 0 16,0-23-16,0 23 15,23 0-15,-23-23 0,0 23 16,23 0-16,-23-23 0,0 23 16,23 0-16,-24-23 0,24 24 0,-23-24 15,23 23-15,-23 0 16,0 0-16,23 0 0,-23-23 16,23 23-16,-23-23 0,23 23 15,-23 0-15,0 0 16,23 0-16,-23-23 0,23 23 0,-23 1 15,23-1-15,-23 0 16,23 0-16,-24 0 16,24 0-16,0 0 15,-23 0-15,23 0 16,0 0-16,0 0 16,0 1-1,0-1-15,0 0 16,0 0-16,0 0 15,0 0-15,23-23 16,-23 23-16,0 0 16,0 0-16,24-23 15,-24 23-15,0 0 16,23-23 0,-23 24-16,0-1 15,23-23-15,-23 23 0,0 0 16,23-23-1,-23 23-15,23-23 16,-23 23-16,23-23 16,-23 23-16,23-23 15,-23 23-15,23-23 16,0 23 0,0 0-16,0-23 15,-23 23 1,24-23-16,-1 24 0,0-24 15,-23 23 1,23-23-16,0 0 16,-23 23-16,23-23 0,0 0 15,-23 23 1,23-23-16,0 0 0,0 0 16,-23 23-16,23-23 15,1 0-15,-1 0 16,0 0-1,0 0 1,-23 23-16,23-23 16,0 0-16,0 0 15,0 0-15</inkml:trace>
        </inkml:traceGroup>
      </inkml:traceGroup>
    </inkml:traceGroup>
  </inkml:traceGroup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0.3937" units="1/cm"/>
          <inkml:channelProperty channel="Y" name="resolution" value="50.46729" units="1/cm"/>
          <inkml:channelProperty channel="T" name="resolution" value="1" units="1/dev"/>
        </inkml:channelProperties>
      </inkml:inkSource>
      <inkml:timestamp xml:id="ts0" timeString="2023-01-13T17:02:45.109"/>
    </inkml:context>
    <inkml:brush xml:id="br0">
      <inkml:brushProperty name="width" value="0.10583" units="cm"/>
      <inkml:brushProperty name="height" value="0.10583" units="cm"/>
      <inkml:brushProperty name="color" value="#FF0000"/>
      <inkml:brushProperty name="fitToCurve" value="1"/>
    </inkml:brush>
  </inkml:definitions>
  <inkml:traceGroup>
    <inkml:annotationXML>
      <emma:emma xmlns:emma="http://www.w3.org/2003/04/emma" version="1.0">
        <emma:interpretation id="{8A45D16B-D8AE-4473-A420-126D660ED406}" emma:medium="tactile" emma:mode="ink">
          <msink:context xmlns:msink="http://schemas.microsoft.com/ink/2010/main" type="writingRegion" rotatedBoundingBox="8036,11261 9123,11291 9114,11626 8027,11597"/>
        </emma:interpretation>
      </emma:emma>
    </inkml:annotationXML>
    <inkml:traceGroup>
      <inkml:annotationXML>
        <emma:emma xmlns:emma="http://www.w3.org/2003/04/emma" version="1.0">
          <emma:interpretation id="{FB5AAAA3-7B74-4CAA-B798-82EAC9D85472}" emma:medium="tactile" emma:mode="ink">
            <msink:context xmlns:msink="http://schemas.microsoft.com/ink/2010/main" type="paragraph" rotatedBoundingBox="8036,11261 9123,11291 9114,11626 8027,1159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800D241-CD54-4D17-AB32-6B045520E428}" emma:medium="tactile" emma:mode="ink">
              <msink:context xmlns:msink="http://schemas.microsoft.com/ink/2010/main" type="line" rotatedBoundingBox="8036,11261 9123,11291 9114,11626 8027,11597"/>
            </emma:interpretation>
          </emma:emma>
        </inkml:annotationXML>
        <inkml:traceGroup>
          <inkml:annotationXML>
            <emma:emma xmlns:emma="http://www.w3.org/2003/04/emma" version="1.0">
              <emma:interpretation id="{614EB857-BDF0-4F02-939B-38D2DC32A679}" emma:medium="tactile" emma:mode="ink">
                <msink:context xmlns:msink="http://schemas.microsoft.com/ink/2010/main" type="inkWord" rotatedBoundingBox="8036,11261 9123,11291 9114,11626 8027,11597"/>
              </emma:interpretation>
              <emma:one-of disjunction-type="recognition" id="oneOf0">
                <emma:interpretation id="interp0" emma:lang="" emma:confidence="0.5">
                  <emma:literal>.</emma:literal>
                </emma:interpretation>
                <emma:interpretation id="interp1" emma:lang="" emma:confidence="0">
                  <emma:literal>*</emma:literal>
                </emma:interpretation>
                <emma:interpretation id="interp2" emma:lang="" emma:confidence="0">
                  <emma:literal>-</emma:literal>
                </emma:interpretation>
                <emma:interpretation id="interp3" emma:lang="" emma:confidence="0">
                  <emma:literal>F</emma:literal>
                </emma:interpretation>
                <emma:interpretation id="interp4" emma:lang="" emma:confidence="0">
                  <emma:literal>:</emma:literal>
                </emma:interpretation>
              </emma:one-of>
            </emma:emma>
          </inkml:annotationXML>
          <inkml:trace contextRef="#ctx0" brushRef="#br0">170 58 0,'46'-23'63,"-23"23"-63,0-23 15,0 23-15,0 0 0,23 0 16,-22 0-16,22 0 0,-23 0 15,23 0-15,0 0 0,-23 0 0,23 0 16,1 0-16,-24 0 0,23 0 16,-23 0-16,0 0 0,0 0 15,23 0-15,-23 0 0,1 0 16,-1 0-16,0 0 0,0 0 0,0 0 16,0 0-16,0 0 0,0 0 15,0 0 1,-46 0 31,0 0-32,0 0-15,-23 0 16,23 0-16,-23 0 0,-1 0 16,1 0-16,0 0 0,-23 0 15,23 0-15,-24 0 0,24 0 0,-23 0 16,0 0-16,22 0 0,-22 0 15,0 0-15,23 0 0,-1 23 16,1-23-16,23 0 0,0 0 16,0 0-16,46 23 15,0-23-15,23 0 16,1 23-16,-1-23 0,23 0 16,-23 23-16,23-23 0,24 0 15,-24 0-15,0 0 0,24 0 16,-24 0-16,0 0 0,1 0 15,-24 24-15,0-24 0,-23 0 16,0 0-16,0 0 0,0 0 16,-46 0 15,0 0-31,0 0 0,0 0 16,-23 0-16,0 0 0,-1 0 0,1 0 15,-23 0-15,0 0 0,-1 0 16,24 0-16,-23 0 0,0 0 15,22 0-15,-22 0 0,46 23 16,-23-23-16,23 0 0,46 0 16,0 0-1,0 23-15,23-23 0,0 0 16,24 0-16,-1 0 0,0 0 16,1 23-16,-1-23 0,0 0 15,-23 0-15,0 0 0,1 0 16,-24 0-16,0 0 0,-23 23 15,-23-23 1,-23 0-16,22 0 16,-22 0-16,0 0 0,0 0 15,0 0-15,0 0 0,-1 0 16,1 23-16,0-23 0,23 0 16,0 0-16,0 23 0,0-23 15,23 23 1,23-23-16,0 0 0,0 23 15,0-23-15,23 0 0,0 23 0,1-23 16,-1 0-16,0 0 0,-23 0 16,23-23-16,-23 23 0,0 0 15,-23-23-15,0 0 16,-23 0-16,0 23 16,0-23-16,0 23 0,-23-23 15,0 23-15,23 0 0,-24 0 16,1 0-16,23 0 0,-23 0 15,23 0-15,0 0 0,0 0 16,0 0-16,46 0 31,23 0-31,-23-23 16,0 23-16,0 0 0,0 0 16,0 0-16,0 0 0</inkml:trace>
        </inkml:traceGroup>
      </inkml:traceGroup>
    </inkml:traceGroup>
  </inkml:traceGroup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0.3937" units="1/cm"/>
          <inkml:channelProperty channel="Y" name="resolution" value="50.46729" units="1/cm"/>
          <inkml:channelProperty channel="T" name="resolution" value="1" units="1/dev"/>
        </inkml:channelProperties>
      </inkml:inkSource>
      <inkml:timestamp xml:id="ts0" timeString="2023-01-13T17:17:54.084"/>
    </inkml:context>
    <inkml:brush xml:id="br0">
      <inkml:brushProperty name="width" value="0.10583" units="cm"/>
      <inkml:brushProperty name="height" value="0.10583" units="cm"/>
      <inkml:brushProperty name="color" value="#FF0000"/>
      <inkml:brushProperty name="fitToCurve" value="1"/>
    </inkml:brush>
  </inkml:definitions>
  <inkml:traceGroup>
    <inkml:annotationXML>
      <emma:emma xmlns:emma="http://www.w3.org/2003/04/emma" version="1.0">
        <emma:interpretation id="{6B0DF9D3-E938-4B95-8C98-3BA95BDA7DC4}" emma:medium="tactile" emma:mode="ink">
          <msink:context xmlns:msink="http://schemas.microsoft.com/ink/2010/main" type="writingRegion" rotatedBoundingBox="15358,19088 9403,13318 10679,12001 16634,17771"/>
        </emma:interpretation>
      </emma:emma>
    </inkml:annotationXML>
    <inkml:traceGroup>
      <inkml:annotationXML>
        <emma:emma xmlns:emma="http://www.w3.org/2003/04/emma" version="1.0">
          <emma:interpretation id="{5976400C-8FB9-482D-B801-1B64FFCB894F}" emma:medium="tactile" emma:mode="ink">
            <msink:context xmlns:msink="http://schemas.microsoft.com/ink/2010/main" type="paragraph" rotatedBoundingBox="15358,19088 9403,13318 10679,12001 16634,1777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65EB06F-A262-4D8B-8763-1BC1DFD63159}" emma:medium="tactile" emma:mode="ink">
              <msink:context xmlns:msink="http://schemas.microsoft.com/ink/2010/main" type="line" rotatedBoundingBox="15358,19088 9403,13318 10679,12001 16634,17771"/>
            </emma:interpretation>
          </emma:emma>
        </inkml:annotationXML>
        <inkml:traceGroup>
          <inkml:annotationXML>
            <emma:emma xmlns:emma="http://www.w3.org/2003/04/emma" version="1.0">
              <emma:interpretation id="{303CC907-8B60-4522-91D6-1405FAF9D9AA}" emma:medium="tactile" emma:mode="ink">
                <msink:context xmlns:msink="http://schemas.microsoft.com/ink/2010/main" type="inkWord" rotatedBoundingBox="15358,19088 14361,18121 15637,16804 16634,17771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1225 1345 0,'-23'-23'47,"46"23"-32,-23-23 1,23 23 15,-23-23-31,23 0 16,1 0-1,-24 0 1,23-1-16,-23 1 16,23 23-16,-23-23 0,23 0 15,-23 0-15,23 0 0,-23 0 16,23 0-16,-23 0 0,23 0 16,-23 0-16,23-1 0,-23 1 15,0 0-15,23 0 0,-23 0 16,0 0-16,23 0 0,-23 0 15,0 0-15,0 0 0,0 0 16,0-1-16,0 1 16,0 0-16,0 0 0,0 0 0,0 0 15,0 0-15,0 0 0,-23 0 16,23 0-16,0 0 16,0-1-16,0 1 0,0 0 15,-23 0-15,23 0 0,0 0 16,-23 0-1,23 0-15,-23 0 16,23 0-16,-23 23 16,23-23-16,-23-1 0,0 24 15,23-23-15,-23 23 0,23-23 16,-23 23-16,-1-23 16,1 0-16,0 23 15,0-23-15,0 23 16,0-23-16,0 23 15,0 0-15,23-23 0,-23 23 0,0 0 16,0 0-16,-1 0 0,1 0 16,0 0-16,0 0 0,0 0 15,0 0-15,0 0 0,0 0 16,0 0-16,0 23 16,0-23-16,-1 0 0,1 23 15,0-23-15,0 0 0,0 23 16,0-23-16,0 23 0,0-23 15,0 23-15,0 0 0,0-23 16,-24 23-16,24 1 0,0-1 16,0 0-16,0-23 0,0 23 15,0 0-15,0 0 0,0-23 16,0 23-16,23 0 0,-24-23 0,24 23 16,-23-23-16,23 23 0,-23-23 15,23 23-15,-23 1 0,0-1 16,23 0-16,-23 0 15,23 0-15,0 0 0,-23 0 16,0 0-16,23 23 0,-23-23 16,23 1-16,0-1 0,-23 0 15,23 0-15,0 23 0,-23-23 0,23 0 16,0 0-16,0 0 0,0 0 16,0 1-16,0-1 0,0 0 15,0 0-15,0 0 16,-24 0-16,24 0 0,0 0 0,0 0 15,0 0-15,0 0 16,0 1-16,0-1 16,24-23-16,-24 23 0,0 0 15,0 0-15,23 0 16,-23 0-16,0 0 0,23 0 16,-23 0-16,23 0 15,-23 1-15,23-1 16,-23 0-16,23 0 15,0 0-15,0 0 16,0-23-16,-23 23 16,23-23-16,-23 23 15,23-23-15,1 0 16,-24 23-16,23-23 0,0 0 16,0 0-16,-23 23 15,23-23-15,0 0 0,0 0 16,0 0-1,0 0-15,0 0 16,0 0-16,1 0 16,-1 0-16,0 0 15,0 0-15,0 0 16,0 0-16,0 0 16,0 0-16,-23-23 15,23 23-15,0 0 0,0 0 16,-23-23-16,24 23 0,-1 0 0,0-23 15,0 23-15,0-23 0,0 23 16,0-23-16,0 23 0,0-23 16,0 23-16,0-23 0,1 0 15,-1 23-15,-23-23 0,23 23 16,-23-24-16</inkml:trace>
        </inkml:traceGroup>
        <inkml:traceGroup>
          <inkml:annotationXML>
            <emma:emma xmlns:emma="http://www.w3.org/2003/04/emma" version="1.0">
              <emma:interpretation id="{645D98AA-804B-49FD-AA1C-62705BE16826}" emma:medium="tactile" emma:mode="ink">
                <msink:context xmlns:msink="http://schemas.microsoft.com/ink/2010/main" type="inkWord" rotatedBoundingBox="10213,13205 9852,12855 10260,12434 10621,12784">
                  <msink:destinationLink direction="with" ref="{D3B2B444-9798-462C-87B6-776D022B0240}"/>
                </msink:context>
              </emma:interpretation>
              <emma:one-of disjunction-type="recognition" id="oneOf1">
                <emma:interpretation id="interp1" emma:lang="" emma:confidence="0.5">
                  <emma:literal>*</emma:literal>
                </emma:interpretation>
                <emma:interpretation id="interp2" emma:lang="" emma:confidence="0">
                  <emma:literal>.</emma:literal>
                </emma:interpretation>
                <emma:interpretation id="interp3" emma:lang="" emma:confidence="0">
                  <emma:literal>'</emma:literal>
                </emma:interpretation>
                <emma:interpretation id="interp4" emma:lang="" emma:confidence="0">
                  <emma:literal>P</emma:literal>
                </emma:interpretation>
                <emma:interpretation id="interp5" emma:lang="" emma:confidence="0">
                  <emma:literal>p</emma:literal>
                </emma:interpretation>
              </emma:one-of>
            </emma:emma>
          </inkml:annotationXML>
          <inkml:trace contextRef="#ctx0" brushRef="#br0" timeOffset="14295.2228">-4409-4589 0,'-23'0'47,"0"0"0,0 0-16,23 23-31,-23-23 16,0 23-16,0 0 0,-1 0 15,1 0-15,0 0 0,0 23 16,-23-22-16,23-1 0,0 0 16,0 0-16,0 0 0,0 0 0,23 0 15,-24-23-15,24 23 0,-23-23 16,23-23 31,23 23-32,-23-23-15,0 0 16,24 23-16,-1-23 0,0 0 16,0 0-16,-23 0 15,23-1-15,0 24 0,0-23 16,0 0-16,-23 0 0,23 23 15,-23-23-15,23 0 0,-23 0 16,23 23-16,-23-23 16,0 0-16,24 23 15,-24 23 79,0 0-78,0 0-1,23 0-15,-23 0 16,23 0 0,-23 0-16,23 0 15,-23 1-15,23-1 0,-23 0 16,0 0-16,23 0 0,-23 0 15,23 0-15,-23 0 16,23 0-16,-23 0 0,23 0 0,-23 1 16,23-24-1,-23 23-15,-23-23 78,0 0-62,0 0 0,0 0-16,0 0 15,0-23-15,0 23 16,0 0-16,0 0 16,-1 0-16,1-24 0,0 24 15,0 0-15,0 0 16,0-23-16,0 23 0,0 0 15,0-23 1,0 23-16,0 0 16,-1-23-1,1 23 1,0 0 0,46 0 93,-23-23-109,23 23 16,1 0-1,-1 0 1,0 0-1,-23-23-15,23 23 0,0 0 16,-23-23-16,23 23 0,-23-23 16,23 23-16,0 0 0,-23-23 0,23 23 15,0-23-15,0 23 16,-23-23-16,24 23 16,-24-24-16,23 24 15,-23-23 1,23 23-1,-23 23 79,0 1-78,0-1-16,0 0 15,0 0-15,0 0 0,0 0 16,0 0-16,23 0 16,-23 0-16,23 0 15,0 0-15,0 1 16,0-24 15,-46 0 16,23-24-47,-23 1 16,0 0-1,0 23-15,23-23 0,-23 23 16,0 0-16,0-23 16,-1 23-16,24 23 78,24-23-78,-1 0 15,0 0 1,0 0 0,0 0-1,-46 0 1</inkml:trace>
        </inkml:traceGroup>
      </inkml:traceGroup>
    </inkml:traceGroup>
  </inkml:traceGroup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0.3937" units="1/cm"/>
          <inkml:channelProperty channel="Y" name="resolution" value="50.46729" units="1/cm"/>
          <inkml:channelProperty channel="T" name="resolution" value="1" units="1/dev"/>
        </inkml:channelProperties>
      </inkml:inkSource>
      <inkml:timestamp xml:id="ts0" timeString="2023-01-13T17:18:05.955"/>
    </inkml:context>
    <inkml:brush xml:id="br0">
      <inkml:brushProperty name="width" value="0.10583" units="cm"/>
      <inkml:brushProperty name="height" value="0.10583" units="cm"/>
      <inkml:brushProperty name="color" value="#FF0000"/>
      <inkml:brushProperty name="fitToCurve" value="1"/>
    </inkml:brush>
  </inkml:definitions>
  <inkml:traceGroup>
    <inkml:annotationXML>
      <emma:emma xmlns:emma="http://www.w3.org/2003/04/emma" version="1.0">
        <emma:interpretation id="{D3B2B444-9798-462C-87B6-776D022B0240}" emma:medium="tactile" emma:mode="ink">
          <msink:context xmlns:msink="http://schemas.microsoft.com/ink/2010/main" type="inkDrawing" rotatedBoundingBox="8177,16381 10135,12745 10406,12891 8447,16527" semanticType="callout" shapeName="Other">
            <msink:sourceLink direction="with" ref="{645D98AA-804B-49FD-AA1C-62705BE16826}"/>
            <msink:sourceLink direction="with" ref="{131B3B44-61BF-427C-9752-CB1512C00E16}"/>
          </msink:context>
        </emma:interpretation>
      </emma:emma>
    </inkml:annotationXML>
    <inkml:trace contextRef="#ctx0" brushRef="#br0">1893 0 0,'0'23'250,"-23"0"-234,23 0-16,0 0 0,0 0 16,-23 0-16,23 0 15,0 0-15,0 0 16,0 1-16,0-1 0,-23 0 15,23 0-15,0 0 0,0 0 16,-23 0-16,23 0 0,0 0 16,0 23-16,-23-22 0,23-1 15,-23 0-15,23 23 0,0-23 0,-23 23 16,23-23-16,-23 23 0,23-22 16,0 22-16,-24-23 0,24 0 15,-23 23-15,23-23 0,-23 0 16,23 0-16,0 0 0,-23 1 0,23-1 15,-23 0-15,23 0 16,-23 23-16,23-23 0,-23 0 0,0 23 16,23-23-16,-23 1 0,23-1 15,-23 23-15,23-23 0,-23 0 16,-1 23-16,24-23 0,-23 0 16,23 24-16,-23-24 0,23 23 15,-23-23-15,0 0 0,23 23 16,-23-23-16,0 0 0,23 24 15,-23-24-15,23 0 0,-23 0 0,0 0 16,23 0-16,-23 0 0,23 0 16,-24 0-16,24 0 0,-23 0 15,23 1-15,-23-1 0,23 0 16,-23 0-16,23 0 0,-23 0 16,23 0-16,-23 0 15,0 0-15,23 0 16,-23 0-16,23 1 0,-23-24 0,23 23 15,-23 0-15,0 0 0,23 0 16,-24 0-16,1 0 0,23 0 16,-23 0-16,0 0 15,0 0-15,23 1 0,-23-1 16,0 0-16,23 0 16,-23 0-16,23 0 0,-23-23 15,23 23-15,-23 0 0,0 0 16,23 0-16,-24 0 0,1 1 0,23-1 15,-23 0-15,0 0 0,0 0 16,23 0-16,-23 0 0,0 0 16,23 0-16,-23-23 0,0 23 15,23 0-15,-23 1 0,0-1 16,23 0-16,-24 0 0,1 0 16,23 0-16,-23-23 0,23 23 15,-23 0-15,0 0 16,23 0-16,-23-23 15,23 23-15,-23 1 0,0-1 16,23 0-16,-23-23 16,23 23-16,-23-23 0,23 23 15,-23 0-15,23 0 16,-24 0-16,1 0 16,0 0-16,0 0 15,23 1-15,-23-24 16,23 23-16,-23 0 0,23 0 15,-23-23-15,23 23 0,-23 0 16,23 0 0,23-23-1,-23-23 1,23 0-16</inkml:trace>
  </inkml:traceGroup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0.3937" units="1/cm"/>
          <inkml:channelProperty channel="Y" name="resolution" value="50.46729" units="1/cm"/>
          <inkml:channelProperty channel="T" name="resolution" value="1" units="1/dev"/>
        </inkml:channelProperties>
      </inkml:inkSource>
      <inkml:timestamp xml:id="ts0" timeString="2023-01-13T17:18:10.059"/>
    </inkml:context>
    <inkml:brush xml:id="br0">
      <inkml:brushProperty name="width" value="0.10583" units="cm"/>
      <inkml:brushProperty name="height" value="0.10583" units="cm"/>
      <inkml:brushProperty name="color" value="#FF0000"/>
      <inkml:brushProperty name="fitToCurve" value="1"/>
    </inkml:brush>
  </inkml:definitions>
  <inkml:traceGroup>
    <inkml:annotationXML>
      <emma:emma xmlns:emma="http://www.w3.org/2003/04/emma" version="1.0">
        <emma:interpretation id="{6144E0E4-0C6E-491F-AB07-8ECA0AA0D9F8}" emma:medium="tactile" emma:mode="ink">
          <msink:context xmlns:msink="http://schemas.microsoft.com/ink/2010/main" type="writingRegion" rotatedBoundingBox="6222,16558 11434,16654 11422,17298 6210,17202"/>
        </emma:interpretation>
      </emma:emma>
    </inkml:annotationXML>
    <inkml:traceGroup>
      <inkml:annotationXML>
        <emma:emma xmlns:emma="http://www.w3.org/2003/04/emma" version="1.0">
          <emma:interpretation id="{61DEFCCD-C483-45E8-A42E-40B15F67573E}" emma:medium="tactile" emma:mode="ink">
            <msink:context xmlns:msink="http://schemas.microsoft.com/ink/2010/main" type="paragraph" rotatedBoundingBox="6222,16558 11434,16654 11422,17298 6210,1720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923F338-A67D-4C0A-A5B2-C773F5E64D57}" emma:medium="tactile" emma:mode="ink">
              <msink:context xmlns:msink="http://schemas.microsoft.com/ink/2010/main" type="line" rotatedBoundingBox="6222,16558 11434,16654 11422,17298 6210,17202"/>
            </emma:interpretation>
          </emma:emma>
        </inkml:annotationXML>
        <inkml:traceGroup>
          <inkml:annotationXML>
            <emma:emma xmlns:emma="http://www.w3.org/2003/04/emma" version="1.0">
              <emma:interpretation id="{131B3B44-61BF-427C-9752-CB1512C00E16}" emma:medium="tactile" emma:mode="ink">
                <msink:context xmlns:msink="http://schemas.microsoft.com/ink/2010/main" type="inkWord" rotatedBoundingBox="6222,16586 9727,16651 9716,17266 6211,17202">
                  <msink:destinationLink direction="with" ref="{D3B2B444-9798-462C-87B6-776D022B0240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400 419 0,'-23'0'47,"23"-23"-32,0 0 1,0 0 0</inkml:trace>
          <inkml:trace contextRef="#ctx0" brushRef="#br0" timeOffset="861.9784">239 280 0,'0'-92'31,"23"69"-31,-23 0 0,0 0 0,0 0 16,23 0-16,-23-1 0,0 1 15,0 0-15,23 23 47,-46 23-31,23 0-16,-23 1 16,23-1-16,-23 23 0,0 0 15,0 0-15,-1-23 0,-22 23 16,23 1-16,0-24 0,0 23 15,23-23-15,-23 0 0,23 0 16,-23-23-16,46 0 47,-23-23-47,0 0 0,23 0 16,-23 0-16,23 0 15,-23 0-15,0 0 0,23-1 16,0 1-16,-23 0 15,23 0-15,0 0 0,-23 0 16,24 0-16,-1 0 0,-23 0 0,23 0 16,-23 0-16,23 23 15,-23-24-15,23 24 0,-23-23 0,0 46 63,23 1-48,-23-1-15,0 0 0,0 0 16,0 23-16,0-23 0,0 23 16,0-23-16,23 24 0,-23-24 15,23 0-15,0 0 0,-23 0 16,23-23-16,0 23 0,1-23 16,-24 23-1,23-46 1,-23 0-1,23 23-15,-23-23 0,0 0 16,0 0-16</inkml:trace>
          <inkml:trace contextRef="#ctx0" brushRef="#br0" timeOffset="1203.0689">724-89 0,'-47'92'47,"47"-46"-47,-23-22 15,0 22-15,0 0 0,0 0 16,0-23-16,0 23 0,23 1 16,-23-24-16,23 0 0,-23 0 0,23 0 15,0 0-15,0-46 47,23 23-31,-23-23-16</inkml:trace>
          <inkml:trace contextRef="#ctx0" brushRef="#br0" timeOffset="1763.8671">793 303 0,'-23'70'47,"23"-47"-32,0 0-15,0 0 16,0 0 0,-23-23-16,23 23 15,23-23 1,0-23-16,0 0 15,0 23-15,0-23 16,0 0-16,0 23 0,0-23 16,-23 0-16,24 0 0,-1 23 15,0-24-15,0 24 16,-23-23-16,0 46 31,0 1-31,0-1 16,0 0-16,-23 0 15,23 0-15,0 0 16,0 0-16,23-23 0,0 0 16,0 0-1</inkml:trace>
          <inkml:trace contextRef="#ctx0" brushRef="#br0" timeOffset="2093.5447">1347 280 0,'-23'0'62,"0"23"-62,0 1 16,0-1-16,23 0 15,0 0-15,-23-23 0,23 23 16,0 0-16,0 0 0,23-23 16,0 23-16,0-23 15,0 0-15,0 0 0,0 0 16,0-23-16,0 23 0,0-23 15,24 0-15,-24 0 0</inkml:trace>
          <inkml:trace contextRef="#ctx0" brushRef="#br0" timeOffset="2324.6492">1901-66 0,'-115'92'32,"92"-45"-32,0-24 0,0 0 0,23 23 15,-24-23-15,1 0 0,23 23 16,0-23-16,-23 0 0,23 1 16,0-1-16,0 0 15,0 0-15</inkml:trace>
          <inkml:trace contextRef="#ctx0" brushRef="#br0" timeOffset="2783.9412">1924 350 0,'116'-23'47,"-93"23"-32,0-24-15,0 24 0,0-23 16,-23 0 0,-23 23 15,0 0-15,0 23-16,0-23 15,23 23-15,-23 1 0,0-1 16,0-23-16,23 23 0,-24 0 0,24 0 15,0 0-15,0 0 16,24 0-16,-1-23 16,0 23-16,0-23 15,23 0-15,-23 0 0,0 0 0,0-23 16,23 23-16,-22 0 0,-1-23 16</inkml:trace>
          <inkml:trace contextRef="#ctx0" brushRef="#br0" timeOffset="3050.8744">2617 234 0,'-115'93'47,"92"-93"-47,-1 46 0,1-46 15,23 23-15,-23 0 0,23 0 0,23-23 16,0 23-1,1-23-15,-1-23 0,0 23 16,0-23-16,0 23 0,0-23 16,0 23-16,-23-23 0,23 0 0,-23 0 15,23 23-15,-23-24 0,0 1 16,23 23-16,-23-23 0,-23 23 31</inkml:trace>
          <inkml:trace contextRef="#ctx0" brushRef="#br0" timeOffset="3707.555">3356-66 0,'-115'115'47,"91"-68"-47,1-24 16,0 23-16,-23 0 0,23 0 15,0 0-15,0 1 0,0-1 16,0 0-16,0-23 0,23 0 16,0 0-16,-24 0 0,48-46 46</inkml:trace>
          <inkml:trace contextRef="#ctx0" brushRef="#br0" timeOffset="3963.3139">3010 211 0,'46'0'47,"-23"0"-32,0 0-15,0 0 0,23 0 16,-23 0-16,0 0 0,1 0 0,-1 0 16,0 0-16,0 0 15,0 0-15,0 0 16,0 23-16,0-23 15,0 0-15</inkml:trace>
          <inkml:trace contextRef="#ctx0" brushRef="#br0" timeOffset="3420.0696">3217 465 0</inkml:trace>
          <inkml:trace contextRef="#ctx0" brushRef="#br0" timeOffset="4214.6297">3518 303 0,'-23'93'32,"-1"-70"-32,24 0 15,-23-23-15,23 23 0,-23 0 16,23 0 0,23-23 15,0 0-16</inkml:trace>
        </inkml:traceGroup>
        <inkml:traceGroup>
          <inkml:annotationXML>
            <emma:emma xmlns:emma="http://www.w3.org/2003/04/emma" version="1.0">
              <emma:interpretation id="{9790A93E-4BCA-4729-8832-3207983643B7}" emma:medium="tactile" emma:mode="ink">
                <msink:context xmlns:msink="http://schemas.microsoft.com/ink/2010/main" type="inkWord" rotatedBoundingBox="9813,16624 9835,16625 9835,16671 9812,16670"/>
              </emma:interpretation>
              <emma:one-of disjunction-type="recognition" id="oneOf1">
                <emma:interpretation id="interp1" emma:lang="" emma:confidence="0.5">
                  <emma:literal>.</emma:literal>
                </emma:interpretation>
                <emma:interpretation id="interp2" emma:lang="" emma:confidence="0">
                  <emma:literal>(</emma:literal>
                </emma:interpretation>
                <emma:interpretation id="interp3" emma:lang="" emma:confidence="0">
                  <emma:literal>,</emma:literal>
                </emma:interpretation>
                <emma:interpretation id="interp4" emma:lang="" emma:confidence="0">
                  <emma:literal>'</emma:literal>
                </emma:interpretation>
                <emma:interpretation id="interp5" emma:lang="" emma:confidence="0">
                  <emma:literal>:</emma:literal>
                </emma:interpretation>
              </emma:one-of>
            </emma:emma>
          </inkml:annotationXML>
          <inkml:trace contextRef="#ctx0" brushRef="#br0" timeOffset="6155.7198">3633-89 0,'-23'23'63,"23"0"-63</inkml:trace>
        </inkml:traceGroup>
        <inkml:traceGroup>
          <inkml:annotationXML>
            <emma:emma xmlns:emma="http://www.w3.org/2003/04/emma" version="1.0">
              <emma:interpretation id="{DC2ACF83-2E8B-4FA7-8E02-5F0999879A1D}" emma:medium="tactile" emma:mode="ink">
                <msink:context xmlns:msink="http://schemas.microsoft.com/ink/2010/main" type="inkWord" rotatedBoundingBox="9983,16707 11433,16734 11422,17298 9972,17271"/>
              </emma:interpretation>
              <emma:one-of disjunction-type="recognition" id="oneOf2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4583.5782">3910 327 0,'46'-47'47,"-69"70"-31,0-23-1,0 24-15,-23-1 16,46 0-16,-23 0 0,0-23 16,23 23-16,-23 0 0,23 0 15,0 0 1,23-23-16,0 0 16,0 0-16,0-23 15,0 23-15,0-23 0,0 0 16,0 0-16,0 0 0,24 0 0,-1-24 15</inkml:trace>
          <inkml:trace contextRef="#ctx0" brushRef="#br0" timeOffset="4766.8742">4280 3 0,'-116'46'47,"93"-22"-47,0-1 0,0 23 15,0-23-15,0 0 0,23 0 16,-23 23-16,23-23 0,-23 0 16,23 1-16,0-1 0,0 0 15,0 0-15,0 0 0</inkml:trace>
          <inkml:trace contextRef="#ctx0" brushRef="#br0" timeOffset="5461.3312">4534 373 0,'23'0'63,"0"0"-48,0 0-15,0 0 16,0 0-16,0-23 0,0 23 16,0 0-16,0-23 0,1-1 15,-24 1-15,-24 23 31,1 0-31,0 23 16,0-23-16,0 24 16,0-1-16,0 0 0,0-23 15,0 23-15,23 0 0,-23 0 16,23 0-16,0 0 0,23-23 16,0 23-16,0-23 15,0 0-15,0 0 0,0 0 16,0 0-16,23 0 0,-22 0 15,-1-23-15</inkml:trace>
          <inkml:trace contextRef="#ctx0" brushRef="#br0" timeOffset="5747.9482">5226 257 0,'-115'46'47,"92"-46"-47,23 24 0,-23-24 16,23 23-16,0 0 15,23 0 1,0-23 0,0 0-16,-23 23 0,23-23 15,-23 23-15,0 0 16,0 0-1,-23 0-15,0 0 16,0-23-16,23 23 16,-23-23-16,23 24 0,-23-24 0</inkml:trace>
        </inkml:traceGroup>
      </inkml:traceGroup>
    </inkml:traceGroup>
  </inkml:traceGroup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0.3937" units="1/cm"/>
          <inkml:channelProperty channel="Y" name="resolution" value="50.46729" units="1/cm"/>
          <inkml:channelProperty channel="T" name="resolution" value="1" units="1/dev"/>
        </inkml:channelProperties>
      </inkml:inkSource>
      <inkml:timestamp xml:id="ts0" timeString="2023-01-13T17:19:14.402"/>
    </inkml:context>
    <inkml:brush xml:id="br0">
      <inkml:brushProperty name="width" value="0.10583" units="cm"/>
      <inkml:brushProperty name="height" value="0.10583" units="cm"/>
      <inkml:brushProperty name="color" value="#FF0000"/>
      <inkml:brushProperty name="fitToCurve" value="1"/>
    </inkml:brush>
  </inkml:definitions>
  <inkml:traceGroup>
    <inkml:annotationXML>
      <emma:emma xmlns:emma="http://www.w3.org/2003/04/emma" version="1.0">
        <emma:interpretation id="{94BE9B86-BB4E-4A30-9769-44288782890C}" emma:medium="tactile" emma:mode="ink">
          <msink:context xmlns:msink="http://schemas.microsoft.com/ink/2010/main" type="writingRegion" rotatedBoundingBox="864,4218 1918,3280 2187,3583 1133,4520"/>
        </emma:interpretation>
      </emma:emma>
    </inkml:annotationXML>
    <inkml:traceGroup>
      <inkml:annotationXML>
        <emma:emma xmlns:emma="http://www.w3.org/2003/04/emma" version="1.0">
          <emma:interpretation id="{2F7B436C-2114-432C-AB2E-30E8B72D3D66}" emma:medium="tactile" emma:mode="ink">
            <msink:context xmlns:msink="http://schemas.microsoft.com/ink/2010/main" type="paragraph" rotatedBoundingBox="864,4218 1918,3280 2187,3583 1133,452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8663F49-8AD0-4662-9F05-5214F1971FE9}" emma:medium="tactile" emma:mode="ink">
              <msink:context xmlns:msink="http://schemas.microsoft.com/ink/2010/main" type="line" rotatedBoundingBox="864,4218 1918,3280 2187,3583 1133,4520"/>
            </emma:interpretation>
          </emma:emma>
        </inkml:annotationXML>
        <inkml:traceGroup>
          <inkml:annotationXML>
            <emma:emma xmlns:emma="http://www.w3.org/2003/04/emma" version="1.0">
              <emma:interpretation id="{CAD1CCD8-4E45-4306-83B3-3B3FB6E2559C}" emma:medium="tactile" emma:mode="ink">
                <msink:context xmlns:msink="http://schemas.microsoft.com/ink/2010/main" type="inkWord" rotatedBoundingBox="864,4218 1918,3280 2187,3583 1133,4520"/>
              </emma:interpretation>
              <emma:one-of disjunction-type="recognition" id="oneOf0">
                <emma:interpretation id="interp0" emma:lang="" emma:confidence="0.5">
                  <emma:literal>"</emma:literal>
                </emma:interpretation>
                <emma:interpretation id="interp1" emma:lang="" emma:confidence="0">
                  <emma:literal>-</emma:literal>
                </emma:interpretation>
                <emma:interpretation id="interp2" emma:lang="" emma:confidence="0">
                  <emma:literal>y</emma:literal>
                </emma:interpretation>
                <emma:interpretation id="interp3" emma:lang="" emma:confidence="0">
                  <emma:literal>Y</emma:literal>
                </emma:interpretation>
                <emma:interpretation id="interp4" emma:lang="" emma:confidence="0">
                  <emma:literal>:</emma:literal>
                </emma:interpretation>
              </emma:one-of>
            </emma:emma>
          </inkml:annotationXML>
          <inkml:trace contextRef="#ctx0" brushRef="#br0">231 23 0,'116'-46'47,"-93"46"-47,0 0 0,0 0 15,0-24 1,0 24-16,0 0 0,0 0 16,0 0-16,1 0 15,-1 0-15,0 0 16,0 0-16,0 0 0,0-23 15,0 23-15,0 0 0</inkml:trace>
          <inkml:trace contextRef="#ctx0" brushRef="#br0" timeOffset="377.0066">1086-370 0,'-23'0'62,"23"23"-62,-24-23 16,24 23-16,-23 0 0,0 1 15,23-1-15,-23 0 0,0 0 16,23 0 0,-23-23-16,23 23 0,0 0 15,0 0 1</inkml:trace>
          <inkml:trace contextRef="#ctx0" brushRef="#br0" timeOffset="-462.7518">277 23 0,'0'-23'47,"0"46"-16,-23 0-31,0-23 31,23 23-31,-23-23 16,23 23 0,23-23 15,-23 23-15,23-23-16,0 0 15,-23 23-15,24-23 0,-1 23 16,0-23-16,-23 23 15,23-23-15,0 23 0,0 1 16,-23-1-16,23 0 16,-23 0-16,0 0 0,0 0 15,-23 0-15,23 0 16,-23 0-16,0 0 16,0 0-16,0-23 0,0 24 0,-1-24 15,1 23-15,-23-23 0,23 23 16,0-23-16,0 0 0,0 0 15,0 0-15,0 0 0,0 0 16,-1 0-16,1 0 16</inkml:trace>
        </inkml:traceGroup>
      </inkml:traceGroup>
    </inkml:traceGroup>
  </inkml:traceGroup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0.3937" units="1/cm"/>
          <inkml:channelProperty channel="Y" name="resolution" value="50.46729" units="1/cm"/>
          <inkml:channelProperty channel="T" name="resolution" value="1" units="1/dev"/>
        </inkml:channelProperties>
      </inkml:inkSource>
      <inkml:timestamp xml:id="ts0" timeString="2023-01-13T17:19:15.797"/>
    </inkml:context>
    <inkml:brush xml:id="br0">
      <inkml:brushProperty name="width" value="0.10583" units="cm"/>
      <inkml:brushProperty name="height" value="0.10583" units="cm"/>
      <inkml:brushProperty name="color" value="#FF0000"/>
      <inkml:brushProperty name="fitToCurve" value="1"/>
    </inkml:brush>
  </inkml:definitions>
  <inkml:traceGroup>
    <inkml:annotationXML>
      <emma:emma xmlns:emma="http://www.w3.org/2003/04/emma" version="1.0">
        <emma:interpretation id="{146EA3FD-C0B0-476B-B1BB-15B914718B84}" emma:medium="tactile" emma:mode="ink">
          <msink:context xmlns:msink="http://schemas.microsoft.com/ink/2010/main" type="inkDrawing" rotatedBoundingBox="2307,4110 3624,4105 3625,4128 2308,4133" shapeName="Other"/>
        </emma:interpretation>
      </emma:emma>
    </inkml:annotationXML>
    <inkml:trace contextRef="#ctx0" brushRef="#br0">0 23 0,'93'-23'62,"-47"23"-62,0 0 16,0 0-16,24 0 0,-1 0 15,0 0-15,24 0 0,-24 0 16,23 0-16,-23 0 0,1 0 16,-1 0-16,-23 0 0,0 0 0,1 0 15,-1 0-15,-23 0 0,0 0 16,23 0-16,-23 0 0,0 0 15,0 0-15,0 0 16,1 0-16,-1 0 16</inkml:trace>
  </inkml:traceGroup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0.3937" units="1/cm"/>
          <inkml:channelProperty channel="Y" name="resolution" value="50.46729" units="1/cm"/>
          <inkml:channelProperty channel="T" name="resolution" value="1" units="1/dev"/>
        </inkml:channelProperties>
      </inkml:inkSource>
      <inkml:timestamp xml:id="ts0" timeString="2023-01-13T17:19:16.468"/>
    </inkml:context>
    <inkml:brush xml:id="br0">
      <inkml:brushProperty name="width" value="0.10583" units="cm"/>
      <inkml:brushProperty name="height" value="0.10583" units="cm"/>
      <inkml:brushProperty name="color" value="#FF0000"/>
      <inkml:brushProperty name="fitToCurve" value="1"/>
    </inkml:brush>
  </inkml:definitions>
  <inkml:traceGroup>
    <inkml:annotationXML>
      <emma:emma xmlns:emma="http://www.w3.org/2003/04/emma" version="1.0">
        <emma:interpretation id="{5ADF14D7-4494-4660-AA31-F4396F78152B}" emma:medium="tactile" emma:mode="ink">
          <msink:context xmlns:msink="http://schemas.microsoft.com/ink/2010/main" type="writingRegion" rotatedBoundingBox="3441,3845 5240,3439 5382,4069 3583,4475"/>
        </emma:interpretation>
      </emma:emma>
    </inkml:annotationXML>
    <inkml:traceGroup>
      <inkml:annotationXML>
        <emma:emma xmlns:emma="http://www.w3.org/2003/04/emma" version="1.0">
          <emma:interpretation id="{F45F2B2A-C82E-4DBB-9CC8-BF57BEB8F2A9}" emma:medium="tactile" emma:mode="ink">
            <msink:context xmlns:msink="http://schemas.microsoft.com/ink/2010/main" type="paragraph" rotatedBoundingBox="3441,3845 5240,3439 5382,4069 3583,447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D04DBF5-AA69-41FC-B63C-89290B9DBB13}" emma:medium="tactile" emma:mode="ink">
              <msink:context xmlns:msink="http://schemas.microsoft.com/ink/2010/main" type="line" rotatedBoundingBox="3441,3845 5240,3439 5382,4069 3583,4475"/>
            </emma:interpretation>
          </emma:emma>
        </inkml:annotationXML>
        <inkml:traceGroup>
          <inkml:annotationXML>
            <emma:emma xmlns:emma="http://www.w3.org/2003/04/emma" version="1.0">
              <emma:interpretation id="{397434AD-8CAE-4C2C-B727-DB53B9CC7891}" emma:medium="tactile" emma:mode="ink">
                <msink:context xmlns:msink="http://schemas.microsoft.com/ink/2010/main" type="inkWord" rotatedBoundingBox="3450,3886 3746,3820 3829,4186 3533,4252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14 0 0,'-23'0'62,"46"0"-62,0 0 16,-23 23 0,23-23-16,0 0 15,1 23-15,-1-23 0,0 0 16,0 0-16,-23 23 15,23-23-15,0 0 0,-23 23 16,23-23-16,0 0 0,-23 23 16,23-23-16,-23 23 47,0 0-47,-23-23 15,0 23 1,0 1-16,0-24 15,0 23-15,0-23 0,0 23 16,0 0-16,-1-23 16,24 23-16,-23-23 0,23 23 0,-23 0 15,23 0 1,23-23-16</inkml:trace>
        </inkml:traceGroup>
        <inkml:traceGroup>
          <inkml:annotationXML>
            <emma:emma xmlns:emma="http://www.w3.org/2003/04/emma" version="1.0">
              <emma:interpretation id="{D68076F9-DAD1-4251-95CE-601825DA6DE8}" emma:medium="tactile" emma:mode="ink">
                <msink:context xmlns:msink="http://schemas.microsoft.com/ink/2010/main" type="inkWord" rotatedBoundingBox="5135,3463 5241,3440 5277,3601 5172,3625"/>
              </emma:interpretation>
              <emma:one-of disjunction-type="recognition" id="oneOf1">
                <emma:interpretation id="interp1" emma:lang="" emma:confidence="0.5">
                  <emma:literal>"</emma:literal>
                </emma:interpretation>
                <emma:interpretation id="interp2" emma:lang="" emma:confidence="0">
                  <emma:literal>.</emma:literal>
                </emma:interpretation>
                <emma:interpretation id="interp3" emma:lang="" emma:confidence="0">
                  <emma:literal>y</emma:literal>
                </emma:interpretation>
                <emma:interpretation id="interp4" emma:lang="" emma:confidence="0">
                  <emma:literal>\</emma:literal>
                </emma:interpretation>
                <emma:interpretation id="interp5" emma:lang="" emma:confidence="0">
                  <emma:literal>e</emma:literal>
                </emma:interpretation>
              </emma:one-of>
            </emma:emma>
          </inkml:annotationXML>
          <inkml:trace contextRef="#ctx0" brushRef="#br0" timeOffset="1081.0121">1723-416 0,'23'-23'63,"-23"46"-63,-23-23 15,23 23-15,-23 0 0,23 0 0,-23 0 16,23 1-16,0-1 0,0 0 16</inkml:trace>
          <inkml:trace contextRef="#ctx0" brushRef="#br0" timeOffset="756.3895">753-93 0,'92'0'46,"-45"0"-30,-24 0-16,23 0 0,0 0 16,-23 0-16,0 0 0,23 0 15,-22 0-15,-1 0 0,-23 23 32,-23 1-17,-1-1-15,1 0 16,0-23-16,0 23 0,0-23 15,0 23-15,0 0 16,23 0-16,0 0 16,23 0-1,0-23-15,-23 23 16,23-23-16,0 0 0,0 23 0,0-23 16,1 0-16,-24 24 15,23-1-15,-23 0 16,-23-23-16,23 23 15,-24-23-15,24 23 0,-23 0 16,0-23-16,0 23 0,0-23 0,0 23 16,0-23-16,0 23 15,0-23-15,0 0 16,23 23-16,-23-23 16</inkml:trace>
        </inkml:traceGroup>
      </inkml:traceGroup>
    </inkml:traceGroup>
  </inkml:traceGroup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0.3937" units="1/cm"/>
          <inkml:channelProperty channel="Y" name="resolution" value="50.46729" units="1/cm"/>
          <inkml:channelProperty channel="T" name="resolution" value="1" units="1/dev"/>
        </inkml:channelProperties>
      </inkml:inkSource>
      <inkml:timestamp xml:id="ts0" timeString="2023-01-13T17:19:50.134"/>
    </inkml:context>
    <inkml:brush xml:id="br0">
      <inkml:brushProperty name="width" value="0.10583" units="cm"/>
      <inkml:brushProperty name="height" value="0.10583" units="cm"/>
      <inkml:brushProperty name="color" value="#FF0000"/>
      <inkml:brushProperty name="fitToCurve" value="1"/>
    </inkml:brush>
  </inkml:definitions>
  <inkml:traceGroup>
    <inkml:annotationXML>
      <emma:emma xmlns:emma="http://www.w3.org/2003/04/emma" version="1.0">
        <emma:interpretation id="{1BEC808E-A558-4092-BB77-23D52CC63BD0}" emma:medium="tactile" emma:mode="ink">
          <msink:context xmlns:msink="http://schemas.microsoft.com/ink/2010/main" type="writingRegion" rotatedBoundingBox="18867,402 23077,496 23045,1897 18836,1803"/>
        </emma:interpretation>
      </emma:emma>
    </inkml:annotationXML>
    <inkml:traceGroup>
      <inkml:annotationXML>
        <emma:emma xmlns:emma="http://www.w3.org/2003/04/emma" version="1.0">
          <emma:interpretation id="{C30EBB8C-0CEB-4D5E-B363-6D235528FBF6}" emma:medium="tactile" emma:mode="ink">
            <msink:context xmlns:msink="http://schemas.microsoft.com/ink/2010/main" type="paragraph" rotatedBoundingBox="18867,402 23077,496 23061,1187 18851,109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1578162-FA43-4745-A9D5-71818D73CB38}" emma:medium="tactile" emma:mode="ink">
              <msink:context xmlns:msink="http://schemas.microsoft.com/ink/2010/main" type="line" rotatedBoundingBox="18867,402 23077,496 23061,1187 18851,1093"/>
            </emma:interpretation>
          </emma:emma>
        </inkml:annotationXML>
        <inkml:traceGroup>
          <inkml:annotationXML>
            <emma:emma xmlns:emma="http://www.w3.org/2003/04/emma" version="1.0">
              <emma:interpretation id="{732BA473-7455-4F54-BFE7-F129C9DB8AD1}" emma:medium="tactile" emma:mode="ink">
                <msink:context xmlns:msink="http://schemas.microsoft.com/ink/2010/main" type="inkWord" rotatedBoundingBox="18865,494 20950,540 20937,1140 18851,1093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0 118 0,'23'0'47,"0"0"-31,0-23-1,0 23-15,1 0 0,-1 0 16,0 0-16,0 0 15,0 0-15,-23-23 0,23 23 0,0 0 16,0-24-16,0 24 16,-23-23-16,0 0 31,-23 23-31,0 0 16,0 0-1,0 0-15,0 23 0,0-23 0,0 23 16,0-23-16,-1 0 15,1 24-15,0-1 16,23 0-16,0 0 16,0 0-1,23-23-15,0 23 0,1-23 16,-1 0-16,0 23 0,0-23 16,0 0-16,0 0 0,0 0 15,0 0-15,0 0 0,0-23 16,0 23-16,1 0 0,-1 0 0,-23-23 15,23 23-15,0 0 0,0-23 16,0 23-16,-23-23 16,23 23-16,-23 23 31,0 0-15,0 0-1,-23-23-15,23 23 16,-23-23-1,23 23-15,23-23 47,0-23-47,0 23 16,0 0-16,-23-23 0,23 23 16,0 0-16,1-23 0,-1 23 0,0-23 15,0 23-15,0 0 16,-23-23-1,0 46 17,0 0-17,0 0-15,0 0 16,23-23 15,0 0-31,0 0 16,0 0-16,0 0 0,0 0 15,1-23-15,-1 23 16,0 0-16,-23-23 16,23 23-16,-23 23 47,23 0-32,0 0 1,0-23-16</inkml:trace>
          <inkml:trace contextRef="#ctx0" brushRef="#br0" timeOffset="-1325.0153">-623-206 0,'92'0'47,"-46"0"-47,0 0 16,1 0-16,-1 0 0,0 0 16,0 0-16,0 0 0,-23 0 15,24 0-15,-24 0 0,0 0 0,0 0 16,0 0-16,-23 24 15,23-24-15,0 0 16,0 0 0</inkml:trace>
          <inkml:trace contextRef="#ctx0" brushRef="#br0" timeOffset="-1758.0576">-231-136 0,'-23'-23'62,"0"46"-31,23 0-31,-23-23 16,0 23-16,23 0 0,-23 0 0,23 0 16,-23 0-16,0 0 0,23 0 15,-24 1-15,24-1 0,-23 0 16,23 0-16,-23 0 16,23 0-16,-23-23 15,23 23-15</inkml:trace>
          <inkml:trace contextRef="#ctx0" brushRef="#br0" timeOffset="374.8602">1293 141 0,'-115'92'47,"92"-92"-47,0 23 0,23 0 15,-24 0-15,1 1 0,0-1 16,23 0-16,-23 0 16,23 0-1,23-23 1,-23-23-16</inkml:trace>
          <inkml:trace contextRef="#ctx0" brushRef="#br0" timeOffset="648.1408">1247 95 0,'92'23'32,"-69"-23"-32,1 0 15,-1 0-15,0 23 0,0 0 16,-46-23 0,0 23-1,0-23-15,-24 0 0,24 23 16,-23-23-16,23 0 0,0 23 15,0-23-15,0 0 16</inkml:trace>
        </inkml:traceGroup>
        <inkml:traceGroup>
          <inkml:annotationXML>
            <emma:emma xmlns:emma="http://www.w3.org/2003/04/emma" version="1.0">
              <emma:interpretation id="{74A749F0-372B-4DB2-B3FA-28C31AF3F313}" emma:medium="tactile" emma:mode="ink">
                <msink:context xmlns:msink="http://schemas.microsoft.com/ink/2010/main" type="inkWord" rotatedBoundingBox="21114,452 22380,480 22368,1022 21102,994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890.8732">2124 118 0,'-115'23'46,"92"-23"-30,0 23-16,0-23 0,0 23 16,23 0-1,23 0 1,0-23-16,0 0 16,0 0-16,0 0 15,0 0-15,-23-23 0,23 23 16,0 0-16,-23-23 15,0 46 48,23-23-63,-23 23 0,24-23 0,-24 23 16,46-23-16,-23 0 0,0 0 15,23 0-15,0 0 0,-23 0 16,0 0-16,24-23 0,-24 23 15,0-23-15,0 0 0,0 0 0</inkml:trace>
          <inkml:trace contextRef="#ctx0" brushRef="#br0" timeOffset="1367.6012">2009-252 0,'-69'116'31,"46"-93"-15,0 0-16,-24 23 0,24-23 16,0 23-16,0-23 0,-23 24 15,23-24-15,0 0 0,23 0 16,-23 0-16,0-23 0,23 23 16,-24 0-16,24 0 15</inkml:trace>
          <inkml:trace contextRef="#ctx0" brushRef="#br0" timeOffset="2303.974">2540 48 0,'92'0'62,"-68"0"-62,22 0 16,-23 0-16,23 0 0,-23 0 16,0 0-16,0 0 0,0 0 15,0 0-15</inkml:trace>
          <inkml:trace contextRef="#ctx0" brushRef="#br0" timeOffset="2101.8964">2817-206 0,'-115'93'46,"92"-70"-46,0 0 16,-1 23-16,1-23 0,23 23 16,-23 1-16,0-24 0,23 23 15,0 0-15,0-23 0,-23 0 16,23 0-16,0 0 16,23-23-1</inkml:trace>
        </inkml:traceGroup>
        <inkml:traceGroup>
          <inkml:annotationXML>
            <emma:emma xmlns:emma="http://www.w3.org/2003/04/emma" version="1.0">
              <emma:interpretation id="{919A00B8-7675-4038-A690-153945B26C7E}" emma:medium="tactile" emma:mode="ink">
                <msink:context xmlns:msink="http://schemas.microsoft.com/ink/2010/main" type="inkWord" rotatedBoundingBox="22699,686 23072,695 23066,945 22694,937"/>
              </emma:interpretation>
              <emma:one-of disjunction-type="recognition" id="oneOf2">
                <emma:interpretation id="interp2" emma:lang="" emma:confidence="0.5">
                  <emma:literal>e</emma:literal>
                </emma:interpretation>
                <emma:interpretation id="interp3" emma:lang="" emma:confidence="0">
                  <emma:literal>a</emma:literal>
                </emma:interpretation>
                <emma:interpretation id="interp4" emma:lang="" emma:confidence="0">
                  <emma:literal>.</emma:literal>
                </emma:interpretation>
                <emma:interpretation id="interp5" emma:lang="" emma:confidence="0">
                  <emma:literal>,</emma:literal>
                </emma:interpretation>
                <emma:interpretation id="interp6" emma:lang="" emma:confidence="0">
                  <emma:literal>z</emma:literal>
                </emma:interpretation>
              </emma:one-of>
            </emma:emma>
          </inkml:annotationXML>
          <inkml:trace contextRef="#ctx0" brushRef="#br0" timeOffset="2775.5573">3210 48 0,'115'0'31,"-92"0"-31,0 0 16,24 0-16,-24 0 0,-23-23 15,23 23-15,-23-23 16,-23 0 0,0 23-1,-1 0-15,24 23 16,-23-23-16,0 23 0,0-23 16,23 23-16,-23 1 0,23-1 15,0 0-15,23 0 16,0-23-16,23 23 0,-22 0 15,22-23-15,-23 23 0,0-23 16,0 0-16,23 23 0</inkml:trace>
        </inkml:traceGroup>
      </inkml:traceGroup>
    </inkml:traceGroup>
    <inkml:traceGroup>
      <inkml:annotationXML>
        <emma:emma xmlns:emma="http://www.w3.org/2003/04/emma" version="1.0">
          <emma:interpretation id="{086E22AF-31E6-4A47-B6E4-1ECFAE6CB381}" emma:medium="tactile" emma:mode="ink">
            <msink:context xmlns:msink="http://schemas.microsoft.com/ink/2010/main" type="paragraph" rotatedBoundingBox="19251,1257 22102,1542 22057,1992 19206,1707" alignmentLevel="2"/>
          </emma:interpretation>
        </emma:emma>
      </inkml:annotationXML>
      <inkml:traceGroup>
        <inkml:annotationXML>
          <emma:emma xmlns:emma="http://www.w3.org/2003/04/emma" version="1.0">
            <emma:interpretation id="{88809A05-145A-4433-9F8C-B219C19CC0C9}" emma:medium="tactile" emma:mode="ink">
              <msink:context xmlns:msink="http://schemas.microsoft.com/ink/2010/main" type="line" rotatedBoundingBox="19251,1257 22102,1542 22057,1992 19206,1707"/>
            </emma:interpretation>
          </emma:emma>
        </inkml:annotationXML>
        <inkml:traceGroup>
          <inkml:annotationXML>
            <emma:emma xmlns:emma="http://www.w3.org/2003/04/emma" version="1.0">
              <emma:interpretation id="{38BDB707-B8FE-4EE2-9BA1-1BB45EDD067D}" emma:medium="tactile" emma:mode="ink">
                <msink:context xmlns:msink="http://schemas.microsoft.com/ink/2010/main" type="inkWord" rotatedBoundingBox="19251,1257 20316,1364 20271,1814 19206,1707"/>
              </emma:interpretation>
              <emma:one-of disjunction-type="recognition" id="oneOf3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4539.3052">139 787 0,'115'0'31,"-92"0"-15,0 0-16,0 0 0,0 0 0,1 0 15,-1 0-15,-23 23 16,23-23-16,0 0 0,0 0 16,0 24-16,0-24 15,-23 23-15,23-23 16,-23 23-16,0 0 15,23-23-15,-23 23 16,0 0 0,23-23-1,-23-23 32,23 23-47,-23-23 16,24 23-16,-24-23 15,23 23-15,0 0 0,0 0 16,0-23-16,0 23 0,0 0 0,0 0 16,0 0-16</inkml:trace>
          <inkml:trace contextRef="#ctx0" brushRef="#br0" timeOffset="3789.8926">-115 695 0,'0'-23'47,"-23"23"-32,-1 23-15,1-23 16,0 0-16,0 0 16,23 23-16,-23-23 15,23 23 1,23-23-16,-23 23 0,23-23 15,0 23-15,0-23 16,1 0-16,-1 23 0,0-23 16,-23 24-1,23-24-15,-23 23 16,-23 0 0,0 0-1,0 0-15,-1 0 16,1-23-16,0 23 0,0-23 15,23 23-15,-23-23 0,0 0 16,23-23 0</inkml:trace>
          <inkml:trace contextRef="#ctx0" brushRef="#br0" timeOffset="4097.8101">346 603 0,'-69'115'31,"46"-92"-15,23 0-16,-23 0 0,0 0 16,23 1-16,-23-1 0,23 0 15,0 0-15,0 0 0,0 0 16,0 0-16</inkml:trace>
        </inkml:traceGroup>
        <inkml:traceGroup>
          <inkml:annotationXML>
            <emma:emma xmlns:emma="http://www.w3.org/2003/04/emma" version="1.0">
              <emma:interpretation id="{64AF4189-B0E2-483B-B4D8-6EBA36C12A67}" emma:medium="tactile" emma:mode="ink">
                <msink:context xmlns:msink="http://schemas.microsoft.com/ink/2010/main" type="inkWord" rotatedBoundingBox="20531,1413 22099,1570 22066,1894 20498,1737"/>
              </emma:interpretation>
              <emma:one-of disjunction-type="recognition" id="oneOf4">
                <emma:interpretation id="interp8" emma:lang="" emma:confidence="0.5">
                  <emma:literal>and</emma:literal>
                </emma:interpretation>
                <emma:interpretation id="interp9" emma:lang="" emma:confidence="0">
                  <emma:literal>Carnal</emma:literal>
                </emma:interpretation>
                <emma:interpretation id="interp10" emma:lang="" emma:confidence="0">
                  <emma:literal>und</emma:literal>
                </emma:interpretation>
                <emma:interpretation id="interp11" emma:lang="" emma:confidence="0">
                  <emma:literal>amid</emma:literal>
                </emma:interpretation>
                <emma:interpretation id="interp12" emma:lang="" emma:confidence="0">
                  <emma:literal>and.</emma:literal>
                </emma:interpretation>
              </emma:one-of>
            </emma:emma>
          </inkml:annotationXML>
          <inkml:trace contextRef="#ctx0" brushRef="#br0" timeOffset="5678.8619">1178 857 0,'-116'46'47,"116"-23"-47,-23-23 16,23 23-16,-23 0 15,23 0 1,23-23-16,0 0 16,0 0-16,0 0 15,1 0-15,-1 0 0,0-23 16,0 23-16,0-23 16,0 23-16,-23-23 0,23 23 15,-23 23 32,0 0-31,23 0-16,0-23 15,-23 23-15,23-23 16,0 0-16,24 0 0,-24 0 16,0 0-16,0 0 0,0 0 15,0 0-15,0-23 16,0 23-16,0-23 15,0 46 32,-23 0-31,0 0 0,24-23-16,-24 23 0,23-23 15,0 0 1,0 0-16,0 0 15,0 0-15,0 0 0,0-23 16,0 23-16,0 0 16,0 0-16,1 0 15,-1 0 1,0 23 0,0-23-16,0 24 15,0-24-15,23 23 0,-23-23 16,0 0-16,24 0 0,-24 0 15,23 0-15,-23 0 0,0 0 16,0 0-16,0 0 0,0 0 16,-23-23-16,-23 23 47,0 0-32,23 23-15,-23-23 16,23 23-16,23-23 15,0 0-15,0 23 16,0-23-16,0 0 0,1 0 16,-1 0-16,0-23 0,0 23 15,-23-23-15,23 0 0,0-1 16,0-22-16,0 23 16,-23 0-16,23 0 0,-23 0 15,0 0-15,0 0 0,23 23 16,-23-23-16,-23 46 31,23 0-31,-23 0 0,0 0 0,23 0 16,0 23-16,0 0 0,0-22 15,23 22-15</inkml:trace>
        </inkml:traceGroup>
      </inkml:traceGroup>
    </inkml:traceGroup>
  </inkml:traceGroup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0.3937" units="1/cm"/>
          <inkml:channelProperty channel="Y" name="resolution" value="50.46729" units="1/cm"/>
          <inkml:channelProperty channel="T" name="resolution" value="1" units="1/dev"/>
        </inkml:channelProperties>
      </inkml:inkSource>
      <inkml:timestamp xml:id="ts0" timeString="2023-01-13T17:19:59.552"/>
    </inkml:context>
    <inkml:brush xml:id="br0">
      <inkml:brushProperty name="width" value="0.10583" units="cm"/>
      <inkml:brushProperty name="height" value="0.10583" units="cm"/>
      <inkml:brushProperty name="color" value="#FF0000"/>
      <inkml:brushProperty name="fitToCurve" value="1"/>
    </inkml:brush>
  </inkml:definitions>
  <inkml:traceGroup>
    <inkml:annotationXML>
      <emma:emma xmlns:emma="http://www.w3.org/2003/04/emma" version="1.0">
        <emma:interpretation id="{506BAF19-5DB1-49CF-A3B0-A83842D2A13D}" emma:medium="tactile" emma:mode="ink">
          <msink:context xmlns:msink="http://schemas.microsoft.com/ink/2010/main" type="writingRegion" rotatedBoundingBox="11928,741 14343,591 14412,1721 11998,1870"/>
        </emma:interpretation>
      </emma:emma>
    </inkml:annotationXML>
    <inkml:traceGroup>
      <inkml:annotationXML>
        <emma:emma xmlns:emma="http://www.w3.org/2003/04/emma" version="1.0">
          <emma:interpretation id="{EF3A1185-C014-4758-A88E-821964FE233A}" emma:medium="tactile" emma:mode="ink">
            <msink:context xmlns:msink="http://schemas.microsoft.com/ink/2010/main" type="paragraph" rotatedBoundingBox="12112,672 13721,723 13706,1181 12098,113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2C28EE4-64D9-453D-A998-932F3A05104B}" emma:medium="tactile" emma:mode="ink">
              <msink:context xmlns:msink="http://schemas.microsoft.com/ink/2010/main" type="line" rotatedBoundingBox="12112,672 13721,723 13706,1181 12098,1130"/>
            </emma:interpretation>
          </emma:emma>
        </inkml:annotationXML>
        <inkml:traceGroup>
          <inkml:annotationXML>
            <emma:emma xmlns:emma="http://www.w3.org/2003/04/emma" version="1.0">
              <emma:interpretation id="{FA49643C-D3A3-4848-98B1-6F1D6785F138}" emma:medium="tactile" emma:mode="ink">
                <msink:context xmlns:msink="http://schemas.microsoft.com/ink/2010/main" type="inkWord" rotatedBoundingBox="12112,672 13721,723 13706,1181 12098,1130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184 23 0,'46'92'47,"-23"-92"-47,-23 23 15,23 0-15,0 0 0,-23 0 16,23 0-16,-23 1 15,23-24-15,-23 23 0,23-23 16,1 0-16,-1 0 16</inkml:trace>
          <inkml:trace contextRef="#ctx0" brushRef="#br0" timeOffset="263.4994">622-93 0,'-69'93'32,"46"-70"-17,0 0-15,0 0 0,0 23 16,0-23-16,0 0 0,23 23 15,-23-23-15,23 1 0,0-1 16,0 0-16,0 0 16</inkml:trace>
          <inkml:trace contextRef="#ctx0" brushRef="#br0" timeOffset="-257.6352">184 23 0,'0'-23'47,"0"46"-31,-23-23-16,23 23 15,0 0-15,-23 0 16,-1 23-16,1-23 16,23 0-16,-23 0 0,0 0 15,23 1-15,-23-1 0,23 0 16,-23 0-16,23 0 0,23-23 31</inkml:trace>
          <inkml:trace contextRef="#ctx0" brushRef="#br0" timeOffset="1142.5064">807 138 0,'93'-46'62,"-70"46"-62,-23-23 16,-23 23 0,-1 23-1,1-23-15,0 23 16,23 0-16,-23-23 16,23 23-16,-23 0 0,0 0 15,23 0 1,23 1-16,0-24 15,0 0-15,0 0 16,0 0-16,1 0 0,-1 0 16,0-24-16,0 24 15,0 0-15,0-23 0,0 0 16,0 23 0,-23-23-16,0 46 31,0 0-16,0 0 1,0 1 0,23-24-16,0 0 15,0 0 1,1 0-16,-1 0 0,0 0 16,0-24-16,0 24 15,0-23-15,0 23 16,0 0-1,-23 23 17,23 1-32,0-1 15,0-23-15,1 0 16,-1 0-16,0 0 16,0 0-16,0 0 0,-23-23 15,23 23-15,0-24 16,0 1-16,0 0 15,-23 0-15,23 0 16,-23 0 0,0 0-1</inkml:trace>
        </inkml:traceGroup>
      </inkml:traceGroup>
    </inkml:traceGroup>
    <inkml:traceGroup>
      <inkml:annotationXML>
        <emma:emma xmlns:emma="http://www.w3.org/2003/04/emma" version="1.0">
          <emma:interpretation id="{5D62C4A8-465C-4E89-AABE-63A81F0E1B75}" emma:medium="tactile" emma:mode="ink">
            <msink:context xmlns:msink="http://schemas.microsoft.com/ink/2010/main" type="paragraph" rotatedBoundingBox="11970,1415 14384,1266 14412,1721 11998,187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B2AFD98-8A72-4057-A353-9BD52DF36627}" emma:medium="tactile" emma:mode="ink">
              <msink:context xmlns:msink="http://schemas.microsoft.com/ink/2010/main" type="line" rotatedBoundingBox="11970,1415 14384,1266 14412,1721 11998,1870"/>
            </emma:interpretation>
          </emma:emma>
        </inkml:annotationXML>
        <inkml:traceGroup>
          <inkml:annotationXML>
            <emma:emma xmlns:emma="http://www.w3.org/2003/04/emma" version="1.0">
              <emma:interpretation id="{BBD49CE3-8F88-4913-AD7E-9509C0BA314B}" emma:medium="tactile" emma:mode="ink">
                <msink:context xmlns:msink="http://schemas.microsoft.com/ink/2010/main" type="inkWord" rotatedBoundingBox="11971,1442 14039,1315 14065,1742 11998,1870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2730.1809">438 623 0,'-70'92'47,"70"-69"-31,0 1-16,0-1 0,-23 0 15,23 0-15,0 0 0,0 0 0,0 0 16,0 0-16,0 0 15,0 0-15</inkml:trace>
          <inkml:trace contextRef="#ctx0" brushRef="#br0" timeOffset="2450.5934">45 715 0,'-69'0'62,"46"23"-62,0-23 0,23 24 16,-23-1-16,0 0 16,23 0-1,0 0 1,23-23-16,0 0 16,-23 23-16,23-23 0,0 0 15,0 0-15,0 0 16,-23 23-1,23-23 1,-23 23-16,-23-23 16,23 23-16,0 0 0,-23-23 15,23 23-15,-23 1 0,0-24 0,23 23 16,-23 0-16,0-23 0,23 23 16,23-46 15</inkml:trace>
          <inkml:trace contextRef="#ctx0" brushRef="#br0" timeOffset="3167.593">230 762 0,'115'0'47,"-92"0"-47,1 0 0,-1 0 0,23 0 16,-23 0-16,0 23 15,0-23-15,0 0 16,0 0-1,-23 23-15,23-23 16,-23 23 0,23 0-16,-23 0 15,24-23-15,-24 23 16,0 0-16,23-23 16,0 0 30,-23-23-30,23 0-16,0 0 16,0 0-1,0 23-15,0 0 16,0-23-16,0 23 0,0 0 16</inkml:trace>
          <inkml:trace contextRef="#ctx0" brushRef="#br0" timeOffset="3900.2098">1130 738 0,'-46'47'47,"23"-47"-31,23 23-16,0 0 0,-23-23 15,23 23-15,0 0 16,23 0 0,0-23-1,0-23-15,0 23 16,-23-23-16,24 23 15,-24-23-15,23 23 16,-23-23-16,23 23 63,-23 23-63,0 0 15,23-23-15,0 0 16,0 23-16,0-23 15,0 0-15,0 0 0,0 0 16,-23-23-16,23 23 0,1 0 16,-1-23-16,0 23 15,-23-23 1,23 23-16,-23 23 31,23 0-15,-23 0-1,23-23 1,-23 23-16,23-23 0,0 0 16,0 0-1,0 0-15,0 0 16,-23-23-16,24 23 16,-1 0-16,0-23 15,0 23 1,-23 23-1,23-23 1,0 23-16,0-23 16,0 0-16,0 0 0,0 0 0,0 0 15,1 0-15,-1 0 0,0 0 0</inkml:trace>
        </inkml:traceGroup>
        <inkml:traceGroup>
          <inkml:annotationXML>
            <emma:emma xmlns:emma="http://www.w3.org/2003/04/emma" version="1.0">
              <emma:interpretation id="{08885FDA-F560-493E-843E-657FF092CBF5}" emma:medium="tactile" emma:mode="ink">
                <msink:context xmlns:msink="http://schemas.microsoft.com/ink/2010/main" type="inkWord" rotatedBoundingBox="14107,1283 14384,1266 14408,1653 14131,1670"/>
              </emma:interpretation>
              <emma:one-of disjunction-type="recognition" id="oneOf2">
                <emma:interpretation id="interp2" emma:lang="" emma:confidence="0.5">
                  <emma:literal>I</emma:literal>
                </emma:interpretation>
                <emma:interpretation id="interp3" emma:lang="" emma:confidence="0">
                  <emma:literal>.</emma:literal>
                </emma:interpretation>
                <emma:interpretation id="interp4" emma:lang="" emma:confidence="0">
                  <emma:literal>d</emma:literal>
                </emma:interpretation>
                <emma:interpretation id="interp5" emma:lang="" emma:confidence="0">
                  <emma:literal>9</emma:literal>
                </emma:interpretation>
                <emma:interpretation id="interp6" emma:lang="" emma:confidence="0">
                  <emma:literal>1</emma:literal>
                </emma:interpretation>
              </emma:one-of>
            </emma:emma>
          </inkml:annotationXML>
          <inkml:trace contextRef="#ctx0" brushRef="#br0" timeOffset="4266.5076">2100 831 0,'-23'0'62,"0"23"-62,0-23 16,23 23-16,23-23 47,0 0-32,0-23-15,0 23 16,-23-23-16,23 23 0,-23-23 0,24 0 16,-1 0-16,-23-1 15,23 1-15,0 0 0,-23 0 0,23 0 16,-23-23-16,0 23 0,23 0 16,-23 0-16,0 0 0,0-1 15,-23 24 1,0 0-16,23 24 15,-23-1-15,0 0 0,0 0 16,23 23-16,-24-23 0,1 23 16,23-23-16,0 24 0,23-1 15,-23-23-15,24 23 0</inkml:trace>
        </inkml:traceGroup>
      </inkml:traceGroup>
    </inkml:traceGroup>
  </inkml:traceGroup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0.3937" units="1/cm"/>
          <inkml:channelProperty channel="Y" name="resolution" value="50.46729" units="1/cm"/>
          <inkml:channelProperty channel="T" name="resolution" value="1" units="1/dev"/>
        </inkml:channelProperties>
      </inkml:inkSource>
      <inkml:timestamp xml:id="ts0" timeString="2023-01-13T17:20:36.340"/>
    </inkml:context>
    <inkml:brush xml:id="br0">
      <inkml:brushProperty name="width" value="0.10583" units="cm"/>
      <inkml:brushProperty name="height" value="0.10583" units="cm"/>
      <inkml:brushProperty name="color" value="#FF0000"/>
      <inkml:brushProperty name="fitToCurve" value="1"/>
    </inkml:brush>
  </inkml:definitions>
  <inkml:traceGroup>
    <inkml:annotationXML>
      <emma:emma xmlns:emma="http://www.w3.org/2003/04/emma" version="1.0">
        <emma:interpretation id="{03ED72FF-9C70-409D-A21A-92B642DAB7E5}" emma:medium="tactile" emma:mode="ink">
          <msink:context xmlns:msink="http://schemas.microsoft.com/ink/2010/main" type="inkDrawing" rotatedBoundingBox="17346,17157 18525,17071 18528,17104 17349,17190" semanticType="underline" shapeName="Other">
            <msink:sourceLink direction="with" ref="{96D96170-2FC5-45EC-A9A9-15E9FB331575}"/>
          </msink:context>
        </emma:interpretation>
      </emma:emma>
    </inkml:annotationXML>
    <inkml:trace contextRef="#ctx0" brushRef="#br0">0 91 0,'136'-23'31,"-91"23"-31,1-22 16,22 22-16,0 0 0,22 0 16,-22-23-16,23 23 0,0 0 15,0-23-15,-1 23 0,1 0 16,-23 0-16,-23 0 0,1 0 16,-1 0-16</inkml:trace>
  </inkml:traceGroup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0.3937" units="1/cm"/>
          <inkml:channelProperty channel="Y" name="resolution" value="50.46729" units="1/cm"/>
          <inkml:channelProperty channel="T" name="resolution" value="1" units="1/dev"/>
        </inkml:channelProperties>
      </inkml:inkSource>
      <inkml:timestamp xml:id="ts0" timeString="2023-01-13T17:21:06.799"/>
    </inkml:context>
    <inkml:brush xml:id="br0">
      <inkml:brushProperty name="width" value="0.10583" units="cm"/>
      <inkml:brushProperty name="height" value="0.10583" units="cm"/>
      <inkml:brushProperty name="color" value="#FF0000"/>
      <inkml:brushProperty name="fitToCurve" value="1"/>
    </inkml:brush>
  </inkml:definitions>
  <inkml:traceGroup>
    <inkml:annotationXML>
      <emma:emma xmlns:emma="http://www.w3.org/2003/04/emma" version="1.0">
        <emma:interpretation id="{2DB93D67-96DF-4134-B1E8-3F17CEB36043}" emma:medium="tactile" emma:mode="ink">
          <msink:context xmlns:msink="http://schemas.microsoft.com/ink/2010/main" type="inkDrawing" rotatedBoundingBox="16770,12487 16803,11874 17099,11890 17066,12502" shapeName="Other"/>
        </emma:interpretation>
      </emma:emma>
    </inkml:annotationXML>
    <inkml:trace contextRef="#ctx0" brushRef="#br0">137 136 0,'23'-45'62,"-23"68"32,0-1-94,0 1 16,0 0-16,0-1 15,0 1-15,0 0 0,-23-1 16,23 1-16,0 0 0,0-1 15,0 1-15,0 22 0,0-22 16,0 0-16,0-1 0,0 1 16,0 0-16,0-1 15,0 1-15,0 0 16,0-1 0,0-44 77,0-1-77,0 0-16,0 1 16,0-1-16,23 0 0,-23 1 15,0-1-15,0 0 0,0-22 16,0 22-16,0 1 0,22 22 15,-22-23-15,0 0 0,0 1 16,0-1-16,0 0 0,0 1 16,0-1-16,0 0 0,0 1 15,0-1-15,0 0 16,0 0-16,0 1 16,0-1 15,0 46 0,-22-23-31,22 22 0,0 1 0,0 0 16,0 0-16,0-1 0,-23 24 15,23-24-15,0 24 0,0-24 16,0 24-16,0-24 0,0 24 16,23-24-16,-23 1 0,0 0 15,0-1-15,0 1 16,0 0 15,0-46 16,0 0-31,0 1-16,0-1 15,0 0-15,0 1 16,0-1-16,22 0 0,-22 1 0,0-24 15,0 24-15,0-1 0,0 0 16,0 1-16,0-1 0,23 0 16,-23 1-16,0-1 15,0 0 1,0 46 31,0 0-32,0-1-15,-23-22 16,23 23-16,0 22 0,0-22 16,0 0-16,0 22 0,-22-22 15,22 22-15,0-22 0,0 22 16,0-22-16,0-1 0,0 1 16,0 0-16,0-1 0,22-22 0,-22 23 15,0 0-15,0-1 16,0-44 78,-22 22-94,22-23 15,-23 23-15,23-23 16,-23 23-16,23-22 15,-22-1-15,22 0 16,-23 23-16,23-22 16,-23 22-16,23-23 0,-23 0 15,23 1 1,-22 22 0,22 22 46,0 1-62,0 0 0,0-1 16,22 1-1,1 0-15,-23-1 16,23-22-16,0 0 31,-23-22 32,-23-1-63,23 0 31,0 46 16,0 0-32,23-23 1,-23 22 0,22-22-1,-22 23-15,23-23 16,0 0 0,-23 23-16,22-23 46,-22-23-30,23 23-16,-23-23 16,23 1-16,-23-1 15,22 23-15,-22-23 0,23 23 16,-23-22-16,0-1 16,23 23-16,-46 0 46,23 23-46,-23-23 16,23 22-16,-22-22 0,22 23 16,-23-23-16,23 23 0,-23-23 15,23 22-15,0 1 16,0-46 46,23 1-46,0-1-16,-1 0 16,1 1-1,-46 44 32,1 1-31,-1-23-16,23 23 15,-23-23-15,23 22 0,-22-22 16,22 23-16,-23-23 16,46 0 31,-23-23-32,22 23-15,-22-22 16,23 22-1,-46 22 1</inkml:trace>
  </inkml:traceGroup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0.3937" units="1/cm"/>
          <inkml:channelProperty channel="Y" name="resolution" value="50.46729" units="1/cm"/>
          <inkml:channelProperty channel="T" name="resolution" value="1" units="1/dev"/>
        </inkml:channelProperties>
      </inkml:inkSource>
      <inkml:timestamp xml:id="ts0" timeString="2024-01-31T17:16:34.320"/>
    </inkml:context>
    <inkml:brush xml:id="br0">
      <inkml:brushProperty name="width" value="0.10583" units="cm"/>
      <inkml:brushProperty name="height" value="0.10583" units="cm"/>
      <inkml:brushProperty name="color" value="#FF0000"/>
      <inkml:brushProperty name="fitToCurve" value="1"/>
    </inkml:brush>
  </inkml:definitions>
  <inkml:traceGroup>
    <inkml:annotationXML>
      <emma:emma xmlns:emma="http://www.w3.org/2003/04/emma" version="1.0">
        <emma:interpretation id="{8E832F90-BB8F-4276-9407-53DC5E2878D4}" emma:medium="tactile" emma:mode="ink">
          <msink:context xmlns:msink="http://schemas.microsoft.com/ink/2010/main" type="writingRegion" rotatedBoundingBox="1796,5429 11928,5356 11965,10462 1833,10534"/>
        </emma:interpretation>
      </emma:emma>
    </inkml:annotationXML>
    <inkml:traceGroup>
      <inkml:annotationXML>
        <emma:emma xmlns:emma="http://www.w3.org/2003/04/emma" version="1.0">
          <emma:interpretation id="{6D5015DD-236A-4795-B3EC-C09D49207924}" emma:medium="tactile" emma:mode="ink">
            <msink:context xmlns:msink="http://schemas.microsoft.com/ink/2010/main" type="paragraph" rotatedBoundingBox="2140,5426 11837,5357 11848,6816 2150,688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0A89966-CEE5-41F9-8168-15DAB0071A11}" emma:medium="tactile" emma:mode="ink">
              <msink:context xmlns:msink="http://schemas.microsoft.com/ink/2010/main" type="line" rotatedBoundingBox="2140,5426 11837,5357 11848,6816 2150,6886"/>
            </emma:interpretation>
          </emma:emma>
        </inkml:annotationXML>
        <inkml:traceGroup>
          <inkml:annotationXML>
            <emma:emma xmlns:emma="http://www.w3.org/2003/04/emma" version="1.0">
              <emma:interpretation id="{0E207D7E-3015-4644-896C-A6B4F375C261}" emma:medium="tactile" emma:mode="ink">
                <msink:context xmlns:msink="http://schemas.microsoft.com/ink/2010/main" type="inkWord" rotatedBoundingBox="2140,5426 4607,5408 4614,6332 2146,6350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129 98 0,'146'-98'31,"-121"74"-16,23 0-15,1-1 0,0 25 0,0-24 16,0-1-16,0 25 0,-25 0 16,1-24-16,-1 24 0,0 0 15,-24 24-15,0 1 0,0 24 16,0-25-16,-24 25 16,0-25-16,-1 25 0,-24 0 0,25 0 15,-1-25-15,-23 25 0,23-25 16,-24 1-16,25 24 0,-1-25 15,1-24-15,0 25 0,-1-25 16,25 24-16,0 0 31,25-24-15,-1 25-16,0-25 16,1 24-16,-1-24 15,-24 25-15,0-1 0,25 0 0,-1 1 16,-24-1-16,0 1 15,0-1-15,25-24 0,-25 25 16,0-1-16,24-24 16,-24 24-16</inkml:trace>
          <inkml:trace contextRef="#ctx0" brushRef="#br0" timeOffset="479.5859">935 391 0,'-74'98'31,"50"-74"-15,24 1-16,-25-1 0,1 0 16,24 1-16,0-1 0,-24 1 15,24-1-15,24 1 16,0-25-16,1 24 15,-1-24-15,1-24 16,-1 24-16,1-25 16,-1 25-16,0-24 0,-24-1 15,25 1-15,-25-1 0,24 1 16,-24 0-16,0-1 0,0 1 16,0-1-16,-24 1 15,-1 0-15,1 24 16,0 0-1,24 24 1,0 0 0,24-24-16</inkml:trace>
          <inkml:trace contextRef="#ctx0" brushRef="#br0" timeOffset="-565.0093">226 0 0,'0'49'47,"-24"-24"-31,24-1-16,0 25 0,-25 0 15,25 0-15,-24-1 0,24 26 16,-24-25-16,-1-1 0,25 26 16,-24-26-16,-1 1 0,25-24 15,-24 24-15,24-25 0,0 0 16,-25-24-16,25 25 0,0-50 31,25 25-15,-25-24-16,0 0 0</inkml:trace>
          <inkml:trace contextRef="#ctx0" brushRef="#br0" timeOffset="1405.8803">1374 464 0,'0'25'47,"-24"-1"-32,24 1-15,0-1 16,-25 0-16,25 1 15,0-1-15,-24-24 0,24 25 0,0-1 16,24-24-16,1 25 16,-1-25-1,1-25-15,-1 25 16,0 0-16,1-24 0,-1-1 0,1 1 16,-1 24-16,1-25 15,-1 1-15,0 0 16,1 24-1,-25 24 17,0 0-17,0 1-15,0-1 16,0 1-16,0-1 16,24-24-1,1 0-15,-1 0 16,1 0-16,-1-24 0,25 24 15,-25-25-15,1 25 0,-1-24 16,1 24-16,-1-25 0,0 25 16,-24-24-16,25 24 0,-25-24 15,24 24-15,1 0 16,-25 24 15,0 0-15,0 1-16,0-1 15,0 1 1,24-25 0,0 0-1,1 0-15,-1 0 16,1-25-16,-1 1 16,1 24-16,-25-25 0,24 25 15,0 0-15,-24-24 0,25 24 16,-1 0-16,1 0 15,-1 0-15,1 0 16,-25 24-16,0 1 16,0-1-1,0 1-15,0-1 16,24-24-16,-24 25 0,24-25 16,1 0-16,-1 0 0</inkml:trace>
        </inkml:traceGroup>
        <inkml:traceGroup>
          <inkml:annotationXML>
            <emma:emma xmlns:emma="http://www.w3.org/2003/04/emma" version="1.0">
              <emma:interpretation id="{2D87DB04-80ED-47A8-B501-4E3C26039022}" emma:medium="tactile" emma:mode="ink">
                <msink:context xmlns:msink="http://schemas.microsoft.com/ink/2010/main" type="inkWord" rotatedBoundingBox="5024,5620 6075,5613 6084,6858 5033,6865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815.1592">3157 489 0,'-24'-25'47,"-1"25"-31,1 0-16,-1 0 0,1 25 15,0-1-15,-1-24 0,1 25 16,-1-1-16,1 0 16,-1 1-16,25-1 15,0 1-15,25-25 16,-1 0 0,1 0-16,-1 0 15,1 0-15,-25-25 0,24 25 0,0-24 16,1 24-16,-1-25 0</inkml:trace>
          <inkml:trace contextRef="#ctx0" brushRef="#br0" timeOffset="2032.903">3426 49 0,'-122'98'31,"97"-74"-15,1 25-16,-1-24 0,1 23 15,0 1-15,-1 0 0,25 0 16,-24 0-16,24 0 0,-25-1 0,25-23 16,0-1-16,0 1 0</inkml:trace>
          <inkml:trace contextRef="#ctx0" brushRef="#br0" timeOffset="2627.428">3597 538 0,'24'97'47,"1"-97"-47,-1 0 16,0 0-16,1 0 0,-1 0 16,1 0-16,-25-24 15,24 24-15,0 0 16,-24-25-16,25 25 15,-1 0 1,1 0 0,-1 0-16,1 25 15,-25-1 1,0 0-16,0 1 16,0-1-16,0 1 0,-25-1 15,1 25-15,-1-1 0,1 1 0,-1 0 16,1-1-16,-25 1 0,25-24 15,-1 23-15,-23 1 0,23-25 16,1 1-16,24-1 0,-25 0 16,1 1-16,-1-25 15</inkml:trace>
        </inkml:traceGroup>
        <inkml:traceGroup>
          <inkml:annotationXML>
            <emma:emma xmlns:emma="http://www.w3.org/2003/04/emma" version="1.0">
              <emma:interpretation id="{595D2F47-B66F-4E9A-BB0F-B2785B49710C}" emma:medium="tactile" emma:mode="ink">
                <msink:context xmlns:msink="http://schemas.microsoft.com/ink/2010/main" type="inkWord" rotatedBoundingBox="8151,5425 8785,5420 8791,6227 8156,6231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5196.0023">6576-73 0,'-73'73'63,"73"-48"-63,-24-1 16,24 1-16,0-1 15,24-24 16,-24-24-31,24-1 0,1 1 16,-1-1-16,-24 1 16,0 0-16,0-1 15,0 1-15,0-1 16,-24 1-16,-1 24 16,1 0-16,-25 24 15,25 1-15,-1-1 0,-24 1 16,1-1-16,23 0 0,-24 25 15,1 0-15,23 0 0,-24 0 16,25 0-16,-1-1 0,1 1 16,0 0-16,24-24 0,0 23 0,0-23 15,0 24-15,24-25 0,25 0 16,-25 1-16,1-25 0,24 24 16,-1-24-16,-23 25 0,24-25 15,-1 0-15,1 0 0,25 0 0,-26 0 16,1-25-16,-24 25 0,24 0 0</inkml:trace>
        </inkml:traceGroup>
        <inkml:traceGroup>
          <inkml:annotationXML>
            <emma:emma xmlns:emma="http://www.w3.org/2003/04/emma" version="1.0">
              <emma:interpretation id="{A6724864-82CB-4591-94DC-453F3E45FA2E}" emma:medium="tactile" emma:mode="ink">
                <msink:context xmlns:msink="http://schemas.microsoft.com/ink/2010/main" type="inkWord" rotatedBoundingBox="9351,5813 10524,5805 10525,5871 9352,5880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6596.3891">7211 269 0,'74'-24'62,"-50"48"-46,0-24-1,1 0 1,-1 0-16</inkml:trace>
          <inkml:trace contextRef="#ctx0" brushRef="#br0" timeOffset="6892.6613">7749 293 0,'73'0'63,"-49"0"-63</inkml:trace>
          <inkml:trace contextRef="#ctx0" brushRef="#br0" timeOffset="7124.0467">8286 293 0,'24'-24'47,"1"24"-31,-1 0-16,1 24 15</inkml:trace>
        </inkml:traceGroup>
        <inkml:traceGroup>
          <inkml:annotationXML>
            <emma:emma xmlns:emma="http://www.w3.org/2003/04/emma" version="1.0">
              <emma:interpretation id="{EE291FC8-4C06-4792-8CA4-F0E3190B458A}" emma:medium="tactile" emma:mode="ink">
                <msink:context xmlns:msink="http://schemas.microsoft.com/ink/2010/main" type="inkWord" rotatedBoundingBox="11080,5500 11838,5494 11844,6347 11086,6352"/>
              </emma:interpretation>
              <emma:one-of disjunction-type="recognition" id="oneOf4">
                <emma:interpretation id="interp4" emma:lang="" emma:confidence="0.5">
                  <emma:literal>G</emma:literal>
                </emma:interpretation>
                <emma:interpretation id="interp5" emma:lang="" emma:confidence="0">
                  <emma:literal>E</emma:literal>
                </emma:interpretation>
                <emma:interpretation id="interp6" emma:lang="" emma:confidence="0">
                  <emma:literal>£</emma:literal>
                </emma:interpretation>
                <emma:interpretation id="interp7" emma:lang="" emma:confidence="0">
                  <emma:literal>€</emma:literal>
                </emma:interpretation>
                <emma:interpretation id="interp8" emma:lang="" emma:confidence="0">
                  <emma:literal>F</emma:literal>
                </emma:interpretation>
              </emma:one-of>
            </emma:emma>
          </inkml:annotationXML>
          <inkml:trace contextRef="#ctx0" brushRef="#br0" timeOffset="8171.1358">9654-73 0,'-122'49'47,"97"-49"-47,-24 24 0,25 1 15,-25-1-15,0 25 0,0-25 16,0 25-16,1 0 0,-1 0 16,0 0-16,0 24 0,25-24 15,-1-25-15,1 25 0,-1 0 16,25 0-16,0-25 0,0 1 0,25 24 15,-1-25-15,1-24 0,-1 24 16,25 1-16,-25-25 0,25 0 16,0 0-16,-25 0 0,25 0 15,0 0-15,-24-25 0,23 25 16,-23-24-16,-1 0 0,1 24 0,-1-25 16,1 1-16,-1 24 15,0-25-15,1 1 0,-25-1 16,24 25-16,-24 25 62,0-1-62,0 1 16,0-1-16,0 1 16</inkml:trace>
          <inkml:trace contextRef="#ctx0" brushRef="#br0" timeOffset="8433.0137">9336 586 0,'98'-48'63,"-74"48"-63,1 0 0,-1 0 16,1 0-16,-1 0 0,0 0 15,1 0-15,-1 0 0,1 0 16,23 0-16</inkml:trace>
        </inkml:traceGroup>
      </inkml:traceGroup>
    </inkml:traceGroup>
    <inkml:traceGroup>
      <inkml:annotationXML>
        <emma:emma xmlns:emma="http://www.w3.org/2003/04/emma" version="1.0">
          <emma:interpretation id="{5363F10C-C951-4EA8-9782-B3DDA533A18B}" emma:medium="tactile" emma:mode="ink">
            <msink:context xmlns:msink="http://schemas.microsoft.com/ink/2010/main" type="paragraph" rotatedBoundingBox="1853,7245 11934,6942 11971,8163 1889,846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D21FAEE-DDFA-4040-9B92-1A6D3BA4B0F7}" emma:medium="tactile" emma:mode="ink">
              <msink:context xmlns:msink="http://schemas.microsoft.com/ink/2010/main" type="line" rotatedBoundingBox="1853,7245 11934,6942 11971,8163 1889,8465"/>
            </emma:interpretation>
          </emma:emma>
        </inkml:annotationXML>
        <inkml:traceGroup>
          <inkml:annotationXML>
            <emma:emma xmlns:emma="http://www.w3.org/2003/04/emma" version="1.0">
              <emma:interpretation id="{3876DC5E-6EB6-4866-925D-69400E6F1E36}" emma:medium="tactile" emma:mode="ink">
                <msink:context xmlns:msink="http://schemas.microsoft.com/ink/2010/main" type="inkWord" rotatedBoundingBox="1853,7245 3715,7189 3740,8052 1878,8108"/>
              </emma:interpretation>
              <emma:one-of disjunction-type="recognition" id="oneOf5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0" timeOffset="10377.3114">496 2076 0,'-73'98'47,"48"-74"-47,1-24 0,24 25 0,-25-1 15,25 1-15,0-1 0,0 1 16,0-1-16,25 0 16,-1-24-16,1 0 15,-1-24-15,1 24 16,-1-24-16,0-1 0,1 25 16,-1-24-16,1-1 0,-25 1 15,0-1-15,0 1 0,0 0 16,0-1-16,0 1 15,-25-1-15,1 25 16,-1 0 0,1 0-16,24 25 15</inkml:trace>
          <inkml:trace contextRef="#ctx0" brushRef="#br0" timeOffset="10688.4597">936 2101 0,'-49'97'31,"24"-72"-31,1-1 16,24 1-16,-25-1 16,25 1-16,0-50 47,25 25-32,-25-24-15,0-1 16,24 25-16</inkml:trace>
          <inkml:trace contextRef="#ctx0" brushRef="#br0" timeOffset="9649.9997">-18 1881 0,'-49'98'47,"25"-50"-47,-1-23 0,1 24 15,0 0-15,-1-1 0,25 26 0,-24-25 16,-1-1-16,25 1 0,-24-24 16,24-1-16,0 1 0,0-1 15,0 0-15,0-48 16,0 0 0</inkml:trace>
          <inkml:trace contextRef="#ctx0" brushRef="#br0" timeOffset="9970.6077">-140 1856 0,'146'-97'31,"-97"72"-31,-24 1 16,24 24-16,-1-24 0,-23 24 15,24-25-15,0 25 0,-25 0 16,0 0-16,1 0 0,-1 0 16,1 25-16,-25-1 15,0 0-15,-25 1 0,25 24 0,-24-1 16,-1 1-16,-23-24 0,23 24 16,1-1-16,-25-23 0,24 24 15,-23-25-15,23 1 0,-24-1 16,25 0-16,-1-24 0,1 25 15,0-25-15,-1 0 0,1 0 16,-1 0-16,25-25 0</inkml:trace>
          <inkml:trace contextRef="#ctx0" brushRef="#br0" timeOffset="12384.6323">1131 1686 0</inkml:trace>
          <inkml:trace contextRef="#ctx0" brushRef="#br0" timeOffset="11117.9824">1229 2101 0,'-49'97'31,"49"-72"-31,0-1 16,0 1 0,24-25 15,1 0-16,-1-25-15,1 1 16,-1-1-16,0 25 0,1-24 16,-1 24-16,-24-24 0,25 24 15,-1-25-15,0 25 0,1 0 16,-25 25 0,24-25-16,-24 24 15,0 0-15,0 1 16,0-1-16,0 1 0,0-1 15,0 1-15,25-25 0,-25 24 16,24-24 0,1 0-16,-1-24 0</inkml:trace>
        </inkml:traceGroup>
        <inkml:traceGroup>
          <inkml:annotationXML>
            <emma:emma xmlns:emma="http://www.w3.org/2003/04/emma" version="1.0">
              <emma:interpretation id="{0D130B5A-32EB-40C5-8D7B-D99BCE90D5A5}" emma:medium="tactile" emma:mode="ink">
                <msink:context xmlns:msink="http://schemas.microsoft.com/ink/2010/main" type="inkWord" rotatedBoundingBox="4070,7338 5064,7309 5096,8369 4102,8398"/>
              </emma:interpretation>
              <emma:one-of disjunction-type="recognition" id="oneOf6">
                <emma:interpretation id="interp10" emma:lang="" emma:confidence="1">
                  <emma:literal/>
                </emma:interpretation>
              </emma:one-of>
            </emma:emma>
          </inkml:annotationXML>
          <inkml:trace contextRef="#ctx0" brushRef="#br0" timeOffset="11642.7351">1937 2027 0,'122'0'46,"-73"0"-30,-25 0-16,1 0 0,-1 25 16,1-25-16,-1 0 0,0 0 0,1 0 15,-1 24-15,1-24 16,-1 0-16</inkml:trace>
          <inkml:trace contextRef="#ctx0" brushRef="#br0" timeOffset="11393.497">2328 1759 0,'-49'122'31,"24"-98"-15,1 25-16,0 0 0,-1 0 15,25-25-15,-24 25 0,-1 0 0,1 0 16,-1-25-16,25 25 0,-24-24 16,24-1-16,0 0 15</inkml:trace>
          <inkml:trace contextRef="#ctx0" brushRef="#br0" timeOffset="12056.0226">2670 2125 0,'73'73'62,"-73"-48"-62,24-25 16,1 0-16,-1 0 0,1 0 16,-1 0-16,0 0 0,1 0 15,-1 0 1,-24 24-1,0 1-15,0-1 16,0 1-16,0-1 16,-24 0-16,24 25 0,-25-24 15,25 24-15,-24-1 0,0-23 0,-1 24 16,1-1-16,-1-23 0,1 24 16,-1-25-16,25 1 0,-24-25 15,24 24-15,-24-24 16</inkml:trace>
        </inkml:traceGroup>
        <inkml:traceGroup>
          <inkml:annotationXML>
            <emma:emma xmlns:emma="http://www.w3.org/2003/04/emma" version="1.0">
              <emma:interpretation id="{5CB1F725-FA31-4DDD-838A-79EAF9CD8517}" emma:medium="tactile" emma:mode="ink">
                <msink:context xmlns:msink="http://schemas.microsoft.com/ink/2010/main" type="inkWord" rotatedBoundingBox="7816,7172 8473,7152 8497,7958 7840,7978"/>
              </emma:interpretation>
              <emma:one-of disjunction-type="recognition" id="oneOf7">
                <emma:interpretation id="interp11" emma:lang="" emma:confidence="1">
                  <emma:literal/>
                </emma:interpretation>
              </emma:one-of>
            </emma:emma>
          </inkml:annotationXML>
          <inkml:trace contextRef="#ctx0" brushRef="#br0" timeOffset="13432.8369">6016 1905 0,'-74'98'32,"50"-49"-32,-25 0 0,25-25 15,-1 25-15,-24 0 0,25 0 16,-1-25-16,25 1 0,-24-1 16,24 0-16,0-48 31,0 0-31,24-1 15,1-24-15,24 0 0,-25 1 0,1-26 16,23 25-16,-23 1 0,24-26 16,-25 25-16,1 1 0,-1-1 15,25 0-15,-25 25 0,1-1 16,-1 1-16,1-1 0,-1 1 0,0 24 16,1 0-16,-1 0 0,1 0 15,-1 24 1,-24 1-16,0-1 0,0 25 15,0 0-15,0 0 0,0 24 16,-24 0-16,24-24 0,-25 24 16,1 1-16,24-26 0,-25 1 15,25 0-15,0-24 0,0-1 16,0 0-16,0 1 0,0-50 31,-24 1-15</inkml:trace>
          <inkml:trace contextRef="#ctx0" brushRef="#br0" timeOffset="13645.9656">5942 2052 0,'98'-25'62,"-74"25"-62,25 0 16,-24 0-16,-1 0 0,1 0 0,23 0 16</inkml:trace>
        </inkml:traceGroup>
        <inkml:traceGroup>
          <inkml:annotationXML>
            <emma:emma xmlns:emma="http://www.w3.org/2003/04/emma" version="1.0">
              <emma:interpretation id="{89A40454-E6C3-425A-A6FB-D648D862DF30}" emma:medium="tactile" emma:mode="ink">
                <msink:context xmlns:msink="http://schemas.microsoft.com/ink/2010/main" type="inkWord" rotatedBoundingBox="8938,7595 9059,7591 9060,7608 8938,7611"/>
              </emma:interpretation>
              <emma:one-of disjunction-type="recognition" id="oneOf8">
                <emma:interpretation id="interp12" emma:lang="" emma:confidence="1">
                  <emma:literal/>
                </emma:interpretation>
              </emma:one-of>
            </emma:emma>
          </inkml:annotationXML>
          <inkml:trace contextRef="#ctx0" brushRef="#br0" timeOffset="14297.1162">6797 2027 0,'98'0'47,"-74"0"-32</inkml:trace>
        </inkml:traceGroup>
        <inkml:traceGroup>
          <inkml:annotationXML>
            <emma:emma xmlns:emma="http://www.w3.org/2003/04/emma" version="1.0">
              <emma:interpretation id="{B90F2E07-DC86-4ADB-8DF5-698BD1806809}" emma:medium="tactile" emma:mode="ink">
                <msink:context xmlns:msink="http://schemas.microsoft.com/ink/2010/main" type="inkWord" rotatedBoundingBox="9549,7546 10108,7530 10110,7585 9550,7602"/>
              </emma:interpretation>
              <emma:one-of disjunction-type="recognition" id="oneOf9">
                <emma:interpretation id="interp13" emma:lang="" emma:confidence="1">
                  <emma:literal/>
                </emma:interpretation>
              </emma:one-of>
            </emma:emma>
          </inkml:annotationXML>
          <inkml:trace contextRef="#ctx0" brushRef="#br0" timeOffset="14552.4002">7408 1979 0,'24'0'63,"1"0"-48,-1 0-15,0 0 0</inkml:trace>
          <inkml:trace contextRef="#ctx0" brushRef="#br0" timeOffset="14765.4896">7921 2003 0,'24'0'63,"0"0"-63</inkml:trace>
        </inkml:traceGroup>
        <inkml:traceGroup>
          <inkml:annotationXML>
            <emma:emma xmlns:emma="http://www.w3.org/2003/04/emma" version="1.0">
              <emma:interpretation id="{18550844-00EB-4433-BDB9-A1ED7931A690}" emma:medium="tactile" emma:mode="ink">
                <msink:context xmlns:msink="http://schemas.microsoft.com/ink/2010/main" type="inkWord" rotatedBoundingBox="10962,7207 11941,7177 11963,7887 10984,7916"/>
              </emma:interpretation>
              <emma:one-of disjunction-type="recognition" id="oneOf10">
                <emma:interpretation id="interp14" emma:lang="" emma:confidence="0.5">
                  <emma:literal>T</emma:literal>
                </emma:interpretation>
                <emma:interpretation id="interp15" emma:lang="" emma:confidence="0">
                  <emma:literal>t</emma:literal>
                </emma:interpretation>
                <emma:interpretation id="interp16" emma:lang="" emma:confidence="0">
                  <emma:literal>+</emma:literal>
                </emma:interpretation>
                <emma:interpretation id="interp17" emma:lang="" emma:confidence="0">
                  <emma:literal>-</emma:literal>
                </emma:interpretation>
                <emma:interpretation id="interp18" emma:lang="" emma:confidence="0">
                  <emma:literal>F</emma:literal>
                </emma:interpretation>
              </emma:one-of>
            </emma:emma>
          </inkml:annotationXML>
          <inkml:trace contextRef="#ctx0" brushRef="#br0" timeOffset="16536.0117">8824 1710 0,'122'0'31,"-73"0"-15,24 0-16,1 0 0,-1-24 0,25 24 15,-25 0-15,0-25 0,25 25 16,-25-24-16,-24 24 0,0-25 16,0 25-16,-25 0 0</inkml:trace>
          <inkml:trace contextRef="#ctx0" brushRef="#br0" timeOffset="16211.0279">9239 1710 0,'-48'49'47,"23"-25"-31,25 1-16,-24 23 0,-1 1 16,1 0-16,-1 0 0,1 0 15,0 0-15,24 0 0,-25-1 16,25-23-16,-24 24 0,24-25 15,0 1-15,0-1 16</inkml:trace>
        </inkml:traceGroup>
      </inkml:traceGroup>
    </inkml:traceGroup>
    <inkml:traceGroup>
      <inkml:annotationXML>
        <emma:emma xmlns:emma="http://www.w3.org/2003/04/emma" version="1.0">
          <emma:interpretation id="{3B77036B-40C6-49AB-9831-B7D8A05E4A82}" emma:medium="tactile" emma:mode="ink">
            <msink:context xmlns:msink="http://schemas.microsoft.com/ink/2010/main" type="paragraph" rotatedBoundingBox="1865,9238 6646,9428 6603,10510 1822,1032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E3026A8-0895-46F9-A9FD-9E3119F4004F}" emma:medium="tactile" emma:mode="ink">
              <msink:context xmlns:msink="http://schemas.microsoft.com/ink/2010/main" type="inkBullet" rotatedBoundingBox="1857,9445 2381,9466 2351,10204 1828,10183"/>
            </emma:interpretation>
            <emma:one-of disjunction-type="recognition" id="oneOf11">
              <emma:interpretation id="interp19" emma:lang="" emma:confidence="0">
                <emma:literal>t</emma:literal>
              </emma:interpretation>
              <emma:interpretation id="interp20" emma:lang="" emma:confidence="0">
                <emma:literal>+</emma:literal>
              </emma:interpretation>
              <emma:interpretation id="interp21" emma:lang="" emma:confidence="0">
                <emma:literal>(</emma:literal>
              </emma:interpretation>
              <emma:interpretation id="interp22" emma:lang="" emma:confidence="0">
                <emma:literal>"</emma:literal>
              </emma:interpretation>
              <emma:interpretation id="interp23" emma:lang="" emma:confidence="0">
                <emma:literal>f</emma:literal>
              </emma:interpretation>
            </emma:one-of>
          </emma:emma>
        </inkml:annotationXML>
        <inkml:trace contextRef="#ctx0" brushRef="#br0" timeOffset="40503.1089">-115 3884 0,'-24'48'63,"24"-23"-63,0 24 0,-24-25 16,24 25-16,-25 0 0,25 0 15,-24 0-15,24-1 0,-25 1 16,1 0-16,24 0 0,-25 0 15,25 0-15,-24-25 0,24 0 16,0 1-16,0-1 16,0-48-1</inkml:trace>
        <inkml:trace contextRef="#ctx0" brushRef="#br0" timeOffset="40720.9994">-163 4250 0,'122'24'63,"-73"-24"-63,-1-24 15,-23 24-15,24 0 0,-25 0 0,25-24 16,-25 24-16</inkml:trace>
      </inkml:traceGroup>
      <inkml:traceGroup>
        <inkml:annotationXML>
          <emma:emma xmlns:emma="http://www.w3.org/2003/04/emma" version="1.0">
            <emma:interpretation id="{8D2CC019-C1EF-417E-ADFA-EC9269BBE1FC}" emma:medium="tactile" emma:mode="ink">
              <msink:context xmlns:msink="http://schemas.microsoft.com/ink/2010/main" type="line" rotatedBoundingBox="2375,9258 6646,9428 6603,10510 2332,10340"/>
            </emma:interpretation>
          </emma:emma>
        </inkml:annotationXML>
        <inkml:traceGroup>
          <inkml:annotationXML>
            <emma:emma xmlns:emma="http://www.w3.org/2003/04/emma" version="1.0">
              <emma:interpretation id="{F4A0B4CC-B954-48E8-ACD4-A1F5FFF841D5}" emma:medium="tactile" emma:mode="ink">
                <msink:context xmlns:msink="http://schemas.microsoft.com/ink/2010/main" type="inkWord" rotatedBoundingBox="2366,9494 2515,9500 2487,10189 2339,10183"/>
              </emma:interpretation>
              <emma:one-of disjunction-type="recognition" id="oneOf12">
                <emma:interpretation id="interp24" emma:lang="" emma:confidence="0.5">
                  <emma:literal>,</emma:literal>
                </emma:interpretation>
                <emma:interpretation id="interp25" emma:lang="" emma:confidence="0">
                  <emma:literal>l</emma:literal>
                </emma:interpretation>
                <emma:interpretation id="interp26" emma:lang="" emma:confidence="0">
                  <emma:literal>.</emma:literal>
                </emma:interpretation>
                <emma:interpretation id="interp27" emma:lang="" emma:confidence="0">
                  <emma:literal>1</emma:literal>
                </emma:interpretation>
                <emma:interpretation id="interp28" emma:lang="" emma:confidence="0">
                  <emma:literal>/</emma:literal>
                </emma:interpretation>
              </emma:one-of>
            </emma:emma>
          </inkml:annotationXML>
          <inkml:trace contextRef="#ctx0" brushRef="#br0" timeOffset="40964.1029">374 3932 0,'-49'98'47,"49"-49"-47,-24-25 16,-1 50-16,25-25 0,-24 24 0,-1-24 15,25 24-15,-24 0 0,24-24 16,0 24-16</inkml:trace>
        </inkml:traceGroup>
        <inkml:traceGroup>
          <inkml:annotationXML>
            <emma:emma xmlns:emma="http://www.w3.org/2003/04/emma" version="1.0">
              <emma:interpretation id="{E1214D03-D538-4594-945A-2848865DF867}" emma:medium="tactile" emma:mode="ink">
                <msink:context xmlns:msink="http://schemas.microsoft.com/ink/2010/main" type="inkWord" rotatedBoundingBox="3271,9497 5531,9587 5502,10293 3243,10203"/>
              </emma:interpretation>
              <emma:one-of disjunction-type="recognition" id="oneOf13">
                <emma:interpretation id="interp29" emma:lang="" emma:confidence="1">
                  <emma:literal/>
                </emma:interpretation>
              </emma:one-of>
            </emma:emma>
          </inkml:annotationXML>
          <inkml:trace contextRef="#ctx0" brushRef="#br0" timeOffset="33347.9809">1790 4323 0,'-73'98'31,"49"-74"-31,24 1 16,0-1-16,0 1 15,24-25-15,1 0 16,-1 0-16,0 0 0,1 0 16,-1-25-16,1 25 0,-1-24 15,0-1-15,-24 1 16,0-1-16,0 1 15,0 0 1,0-1 0</inkml:trace>
          <inkml:trace contextRef="#ctx0" brushRef="#br0" timeOffset="33711.8723">2157 4372 0,'-25'98'47,"25"-74"-32,25-24-15,-1 0 16,1 0-1,-1-24-15,0-1 16,1 1-16,-1 24 0,-24-25 16,25 25-16,-1-24 0,1 24 15,-1 24 17,-24 1-32,0-1 15,24 1-15,-24-1 16,25 1-16,-1-25 15,-24 24-15,25-24 16</inkml:trace>
          <inkml:trace contextRef="#ctx0" brushRef="#br0" timeOffset="34013.0319">2889 4372 0,'-122'24'32,"98"-24"-32,24 25 15,-25-1-15,1-24 0,24 25 16,0-1-16,-24-24 15,24 25-15,24-25 0,0 24 16,1-24 0,-1 0-16,1-24 0,-1 24 15,1-25-15,-1 1 16,0 24-16,-24-25 0</inkml:trace>
          <inkml:trace contextRef="#ctx0" brushRef="#br0" timeOffset="33054.2651">1302 3957 0,'-24'98'16,"-1"-50"0,1-23-16,24 24 0,-25 0 15,1-1-15,24 1 0,-25 0 16,1 0-16,24-25 0,0 25 0,0-24 16,-24-25-16,24 24 15,24-24 1,-24-24-1,24-1-15,1 1 16,-1-1-16,1 1 0,-25-1 16,24 25-16,1-24 0,-1 24 15,0-24-15,1 24 16,-1 0-16,1 0 0,-25 24 16,24-24-16,-24 24 0,0 1 15,24-1-15,-24 1 0,0-1 16,0 1-16,-24-1 0,24 0 15,-24 1-15,-1-25 0,25 24 16,-24-24-16,-1 0 0,1 25 16,0-25-16,-1 0 0,1 0 0,-1-25 15,1 25 1,24-24-16,0-1 16,24 25-1,1 0-15,-25-24 0,49 24 0</inkml:trace>
          <inkml:trace contextRef="#ctx0" brushRef="#br0" timeOffset="34197.6142">3060 4006 0,'-97'122'31,"72"-98"-31,25 25 16,-24 0-16,-1 0 0,1-25 15,24 25-15,0 0 0,0 0 16,0-25-16,0 1 0,0-1 0,24 0 15</inkml:trace>
          <inkml:trace contextRef="#ctx0" brushRef="#br0" timeOffset="34481.089">3378 4323 0,'-73'98'47,"73"-74"-31,-25-24-16,25 25 15,25-25-15,-1 0 16</inkml:trace>
        </inkml:traceGroup>
        <inkml:traceGroup>
          <inkml:annotationXML>
            <emma:emma xmlns:emma="http://www.w3.org/2003/04/emma" version="1.0">
              <emma:interpretation id="{839A402E-B109-489A-A638-912341ED2B1F}" emma:medium="tactile" emma:mode="ink">
                <msink:context xmlns:msink="http://schemas.microsoft.com/ink/2010/main" type="inkWord" rotatedBoundingBox="5859,9397 6646,9428 6603,10510 5816,10478"/>
              </emma:interpretation>
              <emma:one-of disjunction-type="recognition" id="oneOf14">
                <emma:interpretation id="interp30" emma:lang="" emma:confidence="1">
                  <emma:literal/>
                </emma:interpretation>
              </emma:one-of>
            </emma:emma>
          </inkml:annotationXML>
          <inkml:trace contextRef="#ctx0" brushRef="#br0" timeOffset="35210.7723">3744 4323 0,'-49'98'31,"49"-74"-15,0 1-1,25-25 17,-1-25-17,1 1-15,-1-1 16,1 1 15,-25 48-15,24-24-16,-24 25 15,24-25-15,-24 24 0,25-24 16,-1 0-16,1 0 16,-1 0-16,25 0 0,-25 0 15,25 0-15,0 0 0,-25-24 16,25 24-16,0-25 0,-24 25 15,-1-24-15,0 24 0,1 0 16,-50 0 15,25 24-15,-24-24-16,24 25 0,-24-25 0,24 24 16,0 1-16,24-25 31,0 0-16,1 0-15,-1 0 0,1 0 16,-1 0-16,0 0 0,1 0 16,-25 24-16,0 1 15,0-1-15,0 0 0,-25 1 16,25-1-16,-24 1 0,0 24 16,24-25-16,-25 25 0,1-25 15,-1 25-15,25-24 0,-24-1 16,24 0-16,-24 1 0,-1-25 15</inkml:trace>
          <inkml:trace contextRef="#ctx0" brushRef="#br0" timeOffset="35421.1418">3842 3835 0</inkml:trace>
        </inkml:traceGroup>
      </inkml:traceGroup>
    </inkml:traceGroup>
  </inkml:traceGroup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0.3937" units="1/cm"/>
          <inkml:channelProperty channel="Y" name="resolution" value="50.46729" units="1/cm"/>
          <inkml:channelProperty channel="T" name="resolution" value="1" units="1/dev"/>
        </inkml:channelProperties>
      </inkml:inkSource>
      <inkml:timestamp xml:id="ts0" timeString="2023-01-13T17:20:24.079"/>
    </inkml:context>
    <inkml:brush xml:id="br0">
      <inkml:brushProperty name="width" value="0.10583" units="cm"/>
      <inkml:brushProperty name="height" value="0.10583" units="cm"/>
      <inkml:brushProperty name="color" value="#FF0000"/>
      <inkml:brushProperty name="fitToCurve" value="1"/>
    </inkml:brush>
  </inkml:definitions>
  <inkml:traceGroup>
    <inkml:annotationXML>
      <emma:emma xmlns:emma="http://www.w3.org/2003/04/emma" version="1.0">
        <emma:interpretation id="{D3AF395F-7EE2-47C3-A056-4AF0A28AFD8B}" emma:medium="tactile" emma:mode="ink">
          <msink:context xmlns:msink="http://schemas.microsoft.com/ink/2010/main" type="writingRegion" rotatedBoundingBox="12091,16487 18472,16333 18523,18477 12143,18631"/>
        </emma:interpretation>
      </emma:emma>
    </inkml:annotationXML>
    <inkml:traceGroup>
      <inkml:annotationXML>
        <emma:emma xmlns:emma="http://www.w3.org/2003/04/emma" version="1.0">
          <emma:interpretation id="{A24FB365-931E-4DDD-8BA0-68947A379F62}" emma:medium="tactile" emma:mode="ink">
            <msink:context xmlns:msink="http://schemas.microsoft.com/ink/2010/main" type="paragraph" rotatedBoundingBox="16013,16353 18491,16407 18479,16947 16001,16893" alignmentLevel="2"/>
          </emma:interpretation>
        </emma:emma>
      </inkml:annotationXML>
      <inkml:traceGroup>
        <inkml:annotationXML>
          <emma:emma xmlns:emma="http://www.w3.org/2003/04/emma" version="1.0">
            <emma:interpretation id="{FFC5D05C-CFE2-43A5-A2D9-FEC2F813FC80}" emma:medium="tactile" emma:mode="ink">
              <msink:context xmlns:msink="http://schemas.microsoft.com/ink/2010/main" type="inkBullet" rotatedBoundingBox="16012,16389 16563,16401 16552,16905 16001,16893"/>
            </emma:interpretation>
          </emma:emma>
        </inkml:annotationXML>
        <inkml:trace contextRef="#ctx0" brushRef="#br0">-912 1565 0,'22'68'63,"-22"-45"-48,0 0-15,0 22 0,0-22 16,0-1-16,0 1 0,0 0 16,0-1-16,0 1 0,0 0 15,0-1-15,-22 1 0,22 0 16,0-1-16,0 1 15,0-46 32,22 1-31</inkml:trace>
        <inkml:trace contextRef="#ctx0" brushRef="#br0" timeOffset="560.8874">-844 1542 0,'68'-45'63,"-46"45"-63,1 0 15,0 0-15,-1 0 16,1 0-16,0 0 16,-23 23-16,0-1 15,0 1-15,0 0 16,0 0-16,-23-1 16,23 1-16,-23 0 0,1-1 15,22 1-15,-23-23 0,23 23 0,-23-1 16,1 1-16,-1 0 15,0-23 1,23 22 0,23-22-1,0 23 1,-1-23-16,1 0 0,0 0 16,-1 0-16,1 0 15,0 0-15,0 0 0,-1 0 16,1 0-16,0 0 0,-1-23 15</inkml:trace>
        <inkml:trace contextRef="#ctx0" brushRef="#br0" timeOffset="830.5124">-368 1747 0,'-45'68'63,"45"-46"-63,0 1 0,0 0 16,0-1-1,22-22 16,1 0-15,-23-22-16</inkml:trace>
      </inkml:traceGroup>
      <inkml:traceGroup>
        <inkml:annotationXML>
          <emma:emma xmlns:emma="http://www.w3.org/2003/04/emma" version="1.0">
            <emma:interpretation id="{F5856C22-2194-4C1B-A53B-E81A94B7134A}" emma:medium="tactile" emma:mode="ink">
              <msink:context xmlns:msink="http://schemas.microsoft.com/ink/2010/main" type="line" rotatedBoundingBox="16855,16371 18491,16407 18480,16904 16845,16868"/>
            </emma:interpretation>
          </emma:emma>
        </inkml:annotationXML>
        <inkml:traceGroup>
          <inkml:annotationXML>
            <emma:emma xmlns:emma="http://www.w3.org/2003/04/emma" version="1.0">
              <emma:interpretation id="{96D96170-2FC5-45EC-A9A9-15E9FB331575}" emma:medium="tactile" emma:mode="ink">
                <msink:context xmlns:msink="http://schemas.microsoft.com/ink/2010/main" type="inkWord" rotatedBoundingBox="16855,16371 18491,16407 18480,16904 16845,16868">
                  <msink:destinationLink direction="with" ref="{03ED72FF-9C70-409D-A21A-92B642DAB7E5}"/>
                </msink:context>
              </emma:interpretation>
            </emma:emma>
          </inkml:annotationXML>
          <inkml:trace contextRef="#ctx0" brushRef="#br0" timeOffset="2850.3647">1015 1656 0,'-68'23'62,"46"-1"-46,-1-22-16,23 23 16,-23-23-16,23 23 31,23-1 0,0-22-15,-1 23-1,1-23-15,-23 23 16,23-23-16,-23 22 16,0 1-16,0 0 15,0-1 1,0 1-16,-23-23 16,0 23-16,1-23 15,-1 22 1,0-22-16,1 0 31,22-22-31,22 22 16,1-23-16</inkml:trace>
          <inkml:trace contextRef="#ctx0" brushRef="#br0" timeOffset="3449.5584">1310 1769 0,'91'-45'47,"-68"45"-31,-23-23-16,22 23 16,-22-22-16,0-1 15,-22 23 1,-1 0-1,0 0-15,1 23 16,-1-23-16,0 22 16,1-22-16,-1 23 0,23 0 0,-23-1 15,1 1-15,22 0 16,22-23-16,-22 22 0,23 1 16,0-23-16,-1 23 0,1-23 15,0 0-15,-1 0 0,24 0 16,-24 22-16,1-22 0,0 0 15,-1 0-15,1-22 0,0 22 16</inkml:trace>
          <inkml:trace contextRef="#ctx0" brushRef="#br0" timeOffset="1496.8776">-50 1474 0,'0'68'62,"0"-45"-62,0 0 16,0 0-16,0-1 0,0 1 15,0 0-15,0-1 0,-23 24 16,23-24-16,0 1 0,0 0 16,0-1-16,0 1 15,0 0 1,0-46 31,0 0-32,23 23 1,-23-22-16,22-1 16,1 23-16,-23-23 15,23 23-15,-1 0 0,1-22 16,0 22-16,-1 0 15,1 0-15,0 0 16,-23 22 0,22-22-16,-22 23 0,0 0 15,-22-23-15,22 22 0,-23 1 16,23 0-16,-23-1 0,1 1 16,-1 0-16,0-23 15,23 22-15,-22-22 16,22-22-1,-23 22 1,23-23 0,23 23-1,-1 0 1</inkml:trace>
          <inkml:trace contextRef="#ctx0" brushRef="#br0" timeOffset="1995.1277">494 1701 0,'-68'68'63,"45"-68"-63,23 23 15,0 0-15,0-1 16,0 1-1,23-23-15,-23 23 16,22-23-16,1 0 16,0-23-1,-1 23-15,1 0 0,-23-23 16,23 23-16,-23-22 0,22 22 16,-22-23-16,23 23 0,-23-23 15,23 1-15,-23-1 16,0 0-16,-23 23 15,0 0 1,1 0 0,22 23-1</inkml:trace>
        </inkml:traceGroup>
      </inkml:traceGroup>
    </inkml:traceGroup>
    <inkml:traceGroup>
      <inkml:annotationXML>
        <emma:emma xmlns:emma="http://www.w3.org/2003/04/emma" version="1.0">
          <emma:interpretation id="{C4B7662B-CD8F-4892-B7C7-E8B351B4FB4D}" emma:medium="tactile" emma:mode="ink">
            <msink:context xmlns:msink="http://schemas.microsoft.com/ink/2010/main" type="paragraph" rotatedBoundingBox="12123,17814 17498,17685 17518,18501 12143,1863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A1F677F-8C8B-48E5-A09C-3755AEEC4209}" emma:medium="tactile" emma:mode="ink">
              <msink:context xmlns:msink="http://schemas.microsoft.com/ink/2010/main" type="line" rotatedBoundingBox="12123,17814 17498,17685 17518,18501 12143,18631"/>
            </emma:interpretation>
          </emma:emma>
        </inkml:annotationXML>
        <inkml:traceGroup>
          <inkml:annotationXML>
            <emma:emma xmlns:emma="http://www.w3.org/2003/04/emma" version="1.0">
              <emma:interpretation id="{9A10804A-F058-4B4D-91A1-C82DABEAD345}" emma:medium="tactile" emma:mode="ink">
                <msink:context xmlns:msink="http://schemas.microsoft.com/ink/2010/main" type="inkWord" rotatedBoundingBox="12123,17814 14372,17760 14392,18577 12143,18631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 timeOffset="18024.7225">-4427 3085 0,'0'-23'62,"22"23"-15,-22-23-47,0 1 16,23 22-16,-23-23 15,0 0-15,-23 23 16,23-22-16,-22 22 16,-1 0-16,0-23 15,0 23-15,1 0 16,-1 23-16,0-23 0,1 22 16,-1-22-16,0 23 0,1 0 15,-24 22-15,24-22 0,-1-1 16,0 24-16,23-24 0,-22 24 15,22-1-15,0-22 0,0-1 16,22 1-16,1 0 0,0-1 16,-1 1-16,24-23 0,-1 23 0,0-23 15,1 0-15,-1 0 0,1 0 16,-24 0-16,24-23 0,-24 23 16,1 0-16,0 0 0</inkml:trace>
          <inkml:trace contextRef="#ctx0" brushRef="#br0" timeOffset="19074.7023">-3747 2949 0,'0'68'62,"-23"-46"-62,23 24 16,-22-24-16,22 1 0,-23 22 15,23-22-15,-23 0 0,23-1 16,-22 24-16,22-24 16,0 1-16,0 0 0,-23-23 0,23 22 15</inkml:trace>
          <inkml:trace contextRef="#ctx0" brushRef="#br0" timeOffset="19286.855">-3792 3198 0,'90'-23'62,"-67"23"-62,22 0 0,-22 0 0,0 0 16,-1 0-16,1 0 0,0 0 16,-1 0-16,1-22 15</inkml:trace>
          <inkml:trace contextRef="#ctx0" brushRef="#br0" timeOffset="19613.7554">-3316 2881 0,'-46'113'63,"24"-90"-63,-1 22 0,0-22 15,1 22-15,-1 0 0,0-22 16,1 22-16,22 1 0,-23-24 15,0 1-15,23 0 0,0-1 16,-22 1-16,22 0 0,0 0 16,0-1-1</inkml:trace>
          <inkml:trace contextRef="#ctx0" brushRef="#br0" timeOffset="20366.836">-2817 2994 0,'-91'91'47,"68"-69"-32,1 1-15,-1 22 0,23-22 16,-23 0-16,23 22 0,-22-22 15,22-1-15,0 1 0,22 0 16,1-23-16,-23 22 0,23-22 0,22 0 16,-22 0-16,22 0 0,-22 0 15,22 0-15,0-22 0,-22 22 16,22-23-16,-22 0 0,0 1 16,0 22-16,-1-23 0,1 0 15,-23-22-15,0 22 0,0 1 16,0-1-16,0 0 0,0 1 15,-23 22-15,1-23 0,-1 0 16,0 23-16,0 0 0,-22 0 16,22 0-16,1 0 0,-24 0 15,24 0-15,-1 0 0</inkml:trace>
          <inkml:trace contextRef="#ctx0" brushRef="#br0" timeOffset="21554.8568">-3339 3425 0,'0'-23'62,"23"23"-62,-1 0 0,1 0 16,0 0-1,-23 23-15,22-23 16,-22 23 0,0-1-16,-22 1 15,22 0-15,-23-1 16,23 1-16,0 0 0,-23-1 15,23 1-15,0 0 32,23-23-17,0 0 1,-1 0-16,1 0 16,23 0-16,-24 0 15,1 0-15,22 0 0,-22 0 16,22 0-16,-22 0 0,0 0 0</inkml:trace>
          <inkml:trace contextRef="#ctx0" brushRef="#br0" timeOffset="23634.5353">-4110 3493 0,'-23'23'93,"23"-1"-77,-22 1 0,22 0-16,0-1 0,-23 1 15,23 0-15,-23-1 16,23 1-16,-22 0 0</inkml:trace>
        </inkml:traceGroup>
        <inkml:traceGroup>
          <inkml:annotationXML>
            <emma:emma xmlns:emma="http://www.w3.org/2003/04/emma" version="1.0">
              <emma:interpretation id="{2E591CC9-F013-4018-A10B-E6C17E48C2EB}" emma:medium="tactile" emma:mode="ink">
                <msink:context xmlns:msink="http://schemas.microsoft.com/ink/2010/main" type="inkWord" rotatedBoundingBox="14667,18300 14694,18299 14699,18526 14673,18527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24920.8307">-2228 3425 0,'-22'-23'62,"22"46"-15,0 0-31,0-1-16,0 1 16,0 0-16,0-1 0,0 1 15,0 0-15,0-1 0,0 1 16</inkml:trace>
        </inkml:traceGroup>
        <inkml:traceGroup>
          <inkml:annotationXML>
            <emma:emma xmlns:emma="http://www.w3.org/2003/04/emma" version="1.0">
              <emma:interpretation id="{5567B3FC-062A-423A-81EF-651FCD43A1D7}" emma:medium="tactile" emma:mode="ink">
                <msink:context xmlns:msink="http://schemas.microsoft.com/ink/2010/main" type="inkWord" rotatedBoundingBox="15546,17773 17235,17732 17246,18196 15557,18237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28121.6733">-1094 3039 0,'0'-22'62,"-22"22"-46,-1 22-16,0 1 15,1 0-15,-24-23 16,24 22-16,-1 1 0,0 0 16,1-1-16,-1 1 0,23 0 0,-23-1 15,23 1-15,0 0 0,0-1 16,23-22-16,0 23 15,-1-23-15,24 0 0,-1 0 16,23 0-16,-23-23 0,1 23 16,-24 0-16,24-22 0,-24 22 15,1 0-15,0-23 0,-1 23 16</inkml:trace>
          <inkml:trace contextRef="#ctx0" brushRef="#br0" timeOffset="28685.975">-617 3085 0,'-114'22'31,"91"1"-15,1 0-16,-1-1 15,0-22-15,23 23 0,0 0 16,-22-23-16,22 22 0,0 1 16,22-23-16,1 0 15,0 0-15,-1 0 16,1-23-16,0 23 16,-1 0-16,-22-22 0,23 22 15,0-23-15,0 0 16,-1 23-16,-22-22 0,23 22 15,-23-23 1,0 46 0,0-1-1,23-22-15,-23 23 0,0 0 16,22-23-16,1 0 16,0 0-16,-1 0 15,1 0-15,0 0 0,-1 0 16,1-23-16,0 23 0,-23-23 15,22 23-15,1-22 16,0 22 0,-23 22 15,22-22-31,-22 23 0,23 0 16,0-23-16,-1 22 15,1-22-15,0 0 0,-1 0 16,24 0-16,-23 0 0,-1 0 15,1 0-15</inkml:trace>
          <inkml:trace contextRef="#ctx0" brushRef="#br0" timeOffset="29022.2">312 2835 0,'-45'91'47,"22"-68"-31,23-1-16,-22 1 0,22 0 15,-23-1-15,23 1 0,0 0 16,0-1-16,0 1 0,0 0 16,0-1-16,0 1 15</inkml:trace>
        </inkml:traceGroup>
        <inkml:traceGroup>
          <inkml:annotationXML>
            <emma:emma xmlns:emma="http://www.w3.org/2003/04/emma" version="1.0">
              <emma:interpretation id="{1CD294D3-5059-49A8-9232-A239E1D1B484}" emma:medium="tactile" emma:mode="ink">
                <msink:context xmlns:msink="http://schemas.microsoft.com/ink/2010/main" type="inkWord" rotatedBoundingBox="17139,17962 17505,17954 17510,18181 17145,18190"/>
              </emma:interpretation>
              <emma:one-of disjunction-type="recognition" id="oneOf3">
                <emma:interpretation id="interp3" emma:lang="" emma:confidence="0.5">
                  <emma:literal>&gt;</emma:literal>
                </emma:interpretation>
                <emma:interpretation id="interp4" emma:lang="" emma:confidence="0">
                  <emma:literal>.</emma:literal>
                </emma:interpretation>
                <emma:interpretation id="interp5" emma:lang="" emma:confidence="0">
                  <emma:literal>,</emma:literal>
                </emma:interpretation>
                <emma:interpretation id="interp6" emma:lang="" emma:confidence="0">
                  <emma:literal>s</emma:literal>
                </emma:interpretation>
                <emma:interpretation id="interp7" emma:lang="" emma:confidence="0">
                  <emma:literal>?</emma:literal>
                </emma:interpretation>
              </emma:one-of>
            </emma:emma>
          </inkml:annotationXML>
          <inkml:trace contextRef="#ctx0" brushRef="#br0" timeOffset="29316.7921">222 3085 0,'113'-23'47,"-68"23"-47,-22 23 15,22-23-15,1 0 0,-24 22 16,1-22-16,0 23 0,-1-23 0,-22 23 16,0-1-16,0 1 15,-22-23-15,-1 23 0,0-1 16,1-22-16,-24 23 0,24-23 16,-24 0-16,24 23 0,-24-23 15,24 0-15,-1 0 16,0 0-16,1 0 15</inkml:trace>
        </inkml:traceGroup>
      </inkml:traceGroup>
    </inkml:traceGroup>
  </inkml:traceGroup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0.3937" units="1/cm"/>
          <inkml:channelProperty channel="Y" name="resolution" value="50.46729" units="1/cm"/>
          <inkml:channelProperty channel="T" name="resolution" value="1" units="1/dev"/>
        </inkml:channelProperties>
      </inkml:inkSource>
      <inkml:timestamp xml:id="ts0" timeString="2023-01-13T17:21:40.651"/>
    </inkml:context>
    <inkml:brush xml:id="br0">
      <inkml:brushProperty name="width" value="0.10583" units="cm"/>
      <inkml:brushProperty name="height" value="0.10583" units="cm"/>
      <inkml:brushProperty name="color" value="#FF0000"/>
      <inkml:brushProperty name="fitToCurve" value="1"/>
    </inkml:brush>
  </inkml:definitions>
  <inkml:traceGroup>
    <inkml:annotationXML>
      <emma:emma xmlns:emma="http://www.w3.org/2003/04/emma" version="1.0">
        <emma:interpretation id="{A8581B18-1BE1-4CC9-8826-9956A8418DDB}" emma:medium="tactile" emma:mode="ink">
          <msink:context xmlns:msink="http://schemas.microsoft.com/ink/2010/main" type="writingRegion" rotatedBoundingBox="15869,12877 17249,13869 16928,14316 15548,13323"/>
        </emma:interpretation>
      </emma:emma>
    </inkml:annotationXML>
    <inkml:traceGroup>
      <inkml:annotationXML>
        <emma:emma xmlns:emma="http://www.w3.org/2003/04/emma" version="1.0">
          <emma:interpretation id="{B2E4F083-BE7E-4BC9-A328-92394779B87D}" emma:medium="tactile" emma:mode="ink">
            <msink:context xmlns:msink="http://schemas.microsoft.com/ink/2010/main" type="paragraph" rotatedBoundingBox="15869,12877 17249,13869 16928,14316 15548,1332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2554469-D28B-4401-A255-D24C76087AD6}" emma:medium="tactile" emma:mode="ink">
              <msink:context xmlns:msink="http://schemas.microsoft.com/ink/2010/main" type="line" rotatedBoundingBox="15869,12877 17249,13869 16928,14316 15548,13323"/>
            </emma:interpretation>
          </emma:emma>
        </inkml:annotationXML>
        <inkml:traceGroup>
          <inkml:annotationXML>
            <emma:emma xmlns:emma="http://www.w3.org/2003/04/emma" version="1.0">
              <emma:interpretation id="{BDA2328A-43A0-495C-A4F4-B46B36675A38}" emma:medium="tactile" emma:mode="ink">
                <msink:context xmlns:msink="http://schemas.microsoft.com/ink/2010/main" type="inkWord" rotatedBoundingBox="15828,12934 16001,13058 15808,13326 15635,13202"/>
              </emma:interpretation>
              <emma:one-of disjunction-type="recognition" id="oneOf0">
                <emma:interpretation id="interp0" emma:lang="" emma:confidence="0.5">
                  <emma:literal>C</emma:literal>
                </emma:interpretation>
                <emma:interpretation id="interp1" emma:lang="" emma:confidence="0">
                  <emma:literal>c</emma:literal>
                </emma:interpretation>
                <emma:interpretation id="interp2" emma:lang="" emma:confidence="0">
                  <emma:literal>[</emma:literal>
                </emma:interpretation>
                <emma:interpretation id="interp3" emma:lang="" emma:confidence="0">
                  <emma:literal>(</emma:literal>
                </emma:interpretation>
                <emma:interpretation id="interp4" emma:lang="" emma:confidence="0">
                  <emma:literal>.</emma:literal>
                </emma:interpretation>
              </emma:one-of>
            </emma:emma>
          </inkml:annotationXML>
          <inkml:trace contextRef="#ctx0" brushRef="#br0">-980-1858 0,'0'-23'47,"-23"23"78,0 0-94,1 0 0,-1 0-31,0 23 32,1-23-32,-1 0 15,23 22-15,-23-22 0,1 23 16,-1 0-1,0-1-15,1 1 16,22 0-16,0-1 16,0 1-1,22 0 1,1-23-16,0 22 16,-1-22-16,1 0 15,0 0-15,-1 0 16,1 0-16</inkml:trace>
        </inkml:traceGroup>
        <inkml:traceGroup>
          <inkml:annotationXML>
            <emma:emma xmlns:emma="http://www.w3.org/2003/04/emma" version="1.0">
              <emma:interpretation id="{D1700DFF-2FA4-4D79-8AD2-358CE3EA48F9}" emma:medium="tactile" emma:mode="ink">
                <msink:context xmlns:msink="http://schemas.microsoft.com/ink/2010/main" type="inkWord" rotatedBoundingBox="16384,13247 17249,13869 16928,14316 16063,13693"/>
              </emma:interpretation>
              <emma:one-of disjunction-type="recognition" id="oneOf1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-14640.6153">-255-1065 0,'0'-22'125,"-22"22"0,-1 0-94,0 0-15,1 0 0,22 22-1,-23-22-15,0 0 16,23 23-16,-22-23 15,-1 23 1,23 0 0,-23-23-1,23 22-15,0 1 16,0 0 15,23-1-15,0 1 15,-1-23-15,1 0-1,0 0 17,-1 0-17,1 0-15,0 0 16</inkml:trace>
          <inkml:trace contextRef="#ctx0" brushRef="#br0" timeOffset="-4770.6171">-481-1563 0,'0'-23'46,"0"0"79,-23 23 0,0 0-109,23 23 0,-22-23-16,-1 0 15,23 23-15,-23-23 16,23 22 0,-22-22-16,22 23 0,0 0 15,-23-1-15,23 1 16,0 0-1,0-1 1,0 1-16,23 0 31,-1-23-31,1 0 16,0 0-16,-1 0 16,1 0-16,0 0 0,-1 0 15,1 0-15,0 0 0,-1 0 16</inkml:trace>
          <inkml:trace contextRef="#ctx0" brushRef="#br0" timeOffset="-19179.8518">222-1042 0,'0'-23'172,"22"23"-125,-44 0 0,-1 0-16,0 0-15,1 0 0,22 23-1,-23-23-15,0 23 16,1 0 15,22-1-15,0 1-16,0 0 15,0-1 1,0 1 15,22-23-15,1 0-1,0 0 1,-1 0 0,1 0-1,0 0 1</inkml:trace>
        </inkml:traceGroup>
      </inkml:traceGroup>
    </inkml:traceGroup>
  </inkml:traceGroup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0.3937" units="1/cm"/>
          <inkml:channelProperty channel="Y" name="resolution" value="50.46729" units="1/cm"/>
          <inkml:channelProperty channel="T" name="resolution" value="1" units="1/dev"/>
        </inkml:channelProperties>
      </inkml:inkSource>
      <inkml:timestamp xml:id="ts0" timeString="2023-01-13T17:21:17.461"/>
    </inkml:context>
    <inkml:brush xml:id="br0">
      <inkml:brushProperty name="width" value="0.10583" units="cm"/>
      <inkml:brushProperty name="height" value="0.10583" units="cm"/>
      <inkml:brushProperty name="color" value="#FF0000"/>
      <inkml:brushProperty name="fitToCurve" value="1"/>
    </inkml:brush>
  </inkml:definitions>
  <inkml:traceGroup>
    <inkml:annotationXML>
      <emma:emma xmlns:emma="http://www.w3.org/2003/04/emma" version="1.0">
        <emma:interpretation id="{BDAB9672-1C0D-4783-838E-94BCF9CF2374}" emma:medium="tactile" emma:mode="ink">
          <msink:context xmlns:msink="http://schemas.microsoft.com/ink/2010/main" type="writingRegion" rotatedBoundingBox="17424,13267 16841,16502 16563,16452 17146,13217"/>
        </emma:interpretation>
      </emma:emma>
    </inkml:annotationXML>
    <inkml:traceGroup>
      <inkml:annotationXML>
        <emma:emma xmlns:emma="http://www.w3.org/2003/04/emma" version="1.0">
          <emma:interpretation id="{89527903-FDDD-426F-A0A9-012298967E43}" emma:medium="tactile" emma:mode="ink">
            <msink:context xmlns:msink="http://schemas.microsoft.com/ink/2010/main" type="paragraph" rotatedBoundingBox="17424,13267 16841,16502 16563,16452 17146,1321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9A527D0-2CD8-4B0E-8D19-DE1D1B9EA2D9}" emma:medium="tactile" emma:mode="ink">
              <msink:context xmlns:msink="http://schemas.microsoft.com/ink/2010/main" type="line" rotatedBoundingBox="17424,13267 16841,16502 16563,16452 17146,13217"/>
            </emma:interpretation>
          </emma:emma>
        </inkml:annotationXML>
        <inkml:traceGroup>
          <inkml:annotationXML>
            <emma:emma xmlns:emma="http://www.w3.org/2003/04/emma" version="1.0">
              <emma:interpretation id="{E3D617FA-5FB9-48B7-AE02-8CC45CB0C174}" emma:medium="tactile" emma:mode="ink">
                <msink:context xmlns:msink="http://schemas.microsoft.com/ink/2010/main" type="inkWord" rotatedBoundingBox="17424,13267 17388,13470 17223,13440 17260,13237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471-1587 0,'23'0'47,"-23"-23"-31,0 1 93,-23 22-46,23 22-32,-23-22-31,1 0 31,-1 23-15,0-23 15,23 23-31,-22-23 16,22 22-1,-23-22-15,23 23 16,-23-23 0,23 23-16,0-1 47,23-22 15,-23 23-62,23-23 31,-1 0 1,1 0 14,0 0-14,-1 0-1</inkml:trace>
        </inkml:traceGroup>
        <inkml:traceGroup>
          <inkml:annotationXML>
            <emma:emma xmlns:emma="http://www.w3.org/2003/04/emma" version="1.0">
              <emma:interpretation id="{943B0B69-FB4A-43CD-B9E4-E12F388CB46B}" emma:medium="tactile" emma:mode="ink">
                <msink:context xmlns:msink="http://schemas.microsoft.com/ink/2010/main" type="inkWord" rotatedBoundingBox="17140,14836 16941,15943 16664,15893 16863,14786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-54947.8272">63-89 0,'-45'45'62,"22"-22"-46,23-1-16,0 1 15,-23-23-15,23 23 16,-22-1 0,-1-22-1,23 23-15,-23-23 16,23 23 0,23-23 30</inkml:trace>
          <inkml:trace contextRef="#ctx0" brushRef="#br0" timeOffset="-54485.8009">40-67 0,'0'23'63,"0"0"-48,0-1-15,0 1 16,0 0 0,23-23-16,-23 22 0,23 1 15,-1 0 1,1-23-1,-23 22 1,23-22 15,-23 23-15</inkml:trace>
          <inkml:trace contextRef="#ctx0" brushRef="#br0" timeOffset="-55638.0476">40 1 0,'0'23'125,"0"0"-94,0-1-31,0 1 16,0 0 0,0-1-16,0 1 15,23 0-15,-23-1 16,0 1-16,0 0 0,0 22 16,0-22-16,0 0 0,-23-1 15,23 1-15,0 0 0,0-1 16,0 1-16,0 0 0,0-1 15,0 1-15,0 0 0,-22-1 16,22 1-16,0 22 0,0-22 0,0 0 16,0-1-16,0 1 0,0 0 15,0-1-15,0 1 0,0 0 16,0-1-16,0 1 0,0 0 16,0-1-16,0 1 0,0 0 15,0 0-15,0-1 16,0 1-1,0 0 1</inkml:trace>
          <inkml:trace contextRef="#ctx0" brushRef="#br0" timeOffset="-48383.9963">108 47 0,'0'-23'63,"23"23"-17,-23 23-46,0-1 16,23 1-16,-23 0 16,22-23-1,-22 22-15</inkml:trace>
          <inkml:trace contextRef="#ctx0" brushRef="#br0" timeOffset="-46281.092">63 115 0,'0'22'63,"0"-44"124,23 22-171</inkml:trace>
        </inkml:traceGroup>
        <inkml:traceGroup>
          <inkml:annotationXML>
            <emma:emma xmlns:emma="http://www.w3.org/2003/04/emma" version="1.0">
              <emma:interpretation id="{40361B92-287E-4EFC-93DF-BC45AB3EBD0F}" emma:medium="tactile" emma:mode="ink">
                <msink:context xmlns:msink="http://schemas.microsoft.com/ink/2010/main" type="inkWord" rotatedBoundingBox="16627,16440 16623,16463 16606,16460 16610,16437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-49265.8733">-300 1542 0,'0'23'62</inkml:trace>
        </inkml:traceGroup>
      </inkml:traceGroup>
    </inkml:traceGroup>
  </inkml:traceGroup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0.3937" units="1/cm"/>
          <inkml:channelProperty channel="Y" name="resolution" value="50.46729" units="1/cm"/>
          <inkml:channelProperty channel="T" name="resolution" value="1" units="1/dev"/>
        </inkml:channelProperties>
      </inkml:inkSource>
      <inkml:timestamp xml:id="ts0" timeString="2023-01-13T17:21:59.199"/>
    </inkml:context>
    <inkml:brush xml:id="br0">
      <inkml:brushProperty name="width" value="0.10583" units="cm"/>
      <inkml:brushProperty name="height" value="0.10583" units="cm"/>
      <inkml:brushProperty name="color" value="#FF0000"/>
      <inkml:brushProperty name="fitToCurve" value="1"/>
    </inkml:brush>
  </inkml:definitions>
  <inkml:traceGroup>
    <inkml:annotationXML>
      <emma:emma xmlns:emma="http://www.w3.org/2003/04/emma" version="1.0">
        <emma:interpretation id="{ADEF842C-9C22-4B8C-9125-D4E73DF03EE4}" emma:medium="tactile" emma:mode="ink">
          <msink:context xmlns:msink="http://schemas.microsoft.com/ink/2010/main" type="inkDrawing" rotatedBoundingBox="13618,11740 16090,10642 16880,12421 14409,13519" hotPoints="14368,11382 15448,11158 16423,11352 16482,12123 16089,12787 14302,13094" semanticType="enclosure" shapeName="Hexagon"/>
        </emma:interpretation>
      </emma:emma>
    </inkml:annotationXML>
    <inkml:trace contextRef="#ctx0" brushRef="#br0">114 1976 0,'0'-23'62,"0"1"17,22 22-64,1 0 16,-23-23-31,23 23 16,0 0 0,-23-23-16,22 23 15,1 0 1,0 0 0,-1 0-1,1 0 1,0 0-16,-1-22 15,1 22-15,0 0 16,-1 0-16,1 0 16,0-23-1,-1 23 1,1 0 0,0 0-1,-1 0 1,1 0-1,0-23 1,-1 23-16,1 0 16,0 0-1,-1 0 1,1 0 0,0 0-1,0 0 1,-1 0-1,1 0 1,0 0 0,-1 0-1,1 0 17,-23-22-32,23 22 31,-1 0-16,1 0-15,0 0 32,-1 0-17,1 0 1,0 0 15,-1 0-15,1 0-1,-23-23-15,23 23 0,-1 0 16,1 0 0,0 0 15,-1 0-15,1 0-1,-23-23 1,23 23-16,-1 0 15,1 0-15,0 0 16,-1-22 0,1 22 15,0 0-15,-1 0-1,1 0 16,-23-23-31,23 23 16,0 0 0,-1-23-1,1 23 1,0 0 0,-23-22-1,22 22-15,1 0 16,0 0-1,-1 0 1,1 0 0,-23-23 15,23 23-31,-1 0 16,1 0-1,0 0 16,-1 0-15,-22-23 0,23 23-16,0 0 31,-1 0-15,-22-22 15,23 22-31,0 0 15,-1 0 1,-22-23 0,23 23-1,-23-23-15,23 23 16,-23-22 0,22 22-1,1-23 1,0 23-1,-23-23-15,23 0 16,-1 23 0,-22-22-16,23 22 0,-23-23 15,23 23-15,-23-23 0,22 23 16,-22-22-16,23-1 16,-23 0-1,23 1 1,-23-1-16,22 0 15,-22 1 1,0-1 0,23 23-16,-23-23 0,0 1 15,0-1-15,23 23 16,-23-23-16,0 1 0,0-1 16,0 0-1,22 23-15,-22-22 0,0-1 16,0 0-1,0 1-15,23 22 0,-23-23 0,0 0 16,0 1-16,0-1 16,0 0-1,-23 1 1,23-1 0,0 0-1,0 0-15,0 1 16,23-1-1,-23 0-15,0 1 16,0-1 0,23 23-16,-23-23 0,0 1 15,0-1 1,0 0 0,0 1-1,0-1 1,0 0-1,0 1 1,0-1 0,0 0-1,-23 23 1,23-22 0,-23 22-1,23-23 1,-22 0 15,22 1-15,-23 22-1,23-23 1,-23 0 0,23 1-1,-22 22 1,22-23-1,-23 0 1,23 0 0,-23 23-16,1 0 15,-1 0 1,23-22 0,-23 22-16,1 0 15,22-23 1,-23 23-16,0 0 15,23-23-15,-23 23 16,1 0 0,22-22-16,-23 22 0,0 0 15,1 0 1,-1 0 0,0 0-16,1-23 15,-1 23-15,0 0 16,1 0-1,-1 0-15,0 0 0,1 0 0,-1 0 16,23-23-16,-23 23 0,1 0 16,-1 0-16,0 0 0,1 0 15,-1-22-15,0 22 16,1 0 0,-1 0-16,0 0 15,23-23-15,-23 23 16,1 0-1,-1 0-15,0 0 16,1 0 0,-1 0-16,0 0 15,1 0-15,-1 0 16,23 23-16,-23-23 16,1 0-16,-1 0 15,0 0-15,1 0 16,-1 0-16,0 0 15,1 0-15,-1 0 16,0 0-16,1 0 0,-1 0 16,0 0-16,1 0 0,-1 22 15,0-22-15,1 0 16,-1 0-16,0 0 0,1 0 16,-1 0-16,0 0 15,0 0-15,1 0 0,22 23 16,-23-23-16,0 0 15,1 0 1,-1 0 0,23 23-1,-23-23-15,1 0 16,-1 0-16,0 22 16,1-22-16,-1 0 15,0 0 1,23 23-16,-22-23 15,-1 0 17,23 23-17,-23-23 1,1 0 15,22 22-31,-23-22 16,0 23-1,1-23 1,22 23 0,-23-23-16,0 23 15,1-1 17,22 1-17,-23-23 1,23 23-1,-23-1 17,23 1-17,0 0 17,-23-1-17,23 1 1,0 0-1,0-1 1,0 1 0,0 0-1,-22-23-15,22 22 16,0 1-16,0 0 16,0-1-16,0 1 15,0 0-15,0-1 16,0 1-16,0 0 15,0-1-15,0 1 16,0 0 0,0 0-16,0-1 15,0 1 1,0 0-16,0-1 16,22 1-1,-22 0-15,0-1 16,0 1-1,0 0-15,0-1 16,0 1 0,0 0-16,23-23 15,-23 22-15,0 1 16,0 0 0,0-1-16,0 1 15,0 0 1,0-1-1,0 1-15,0 0 16,0-1 0,0 1-16,0 0 15,-23-23-15,23 22 0,0 1 16,0 0-16,-22-23 16,22 22-16,0 1 15,0 0-15,-23 0 16,23-1-1,0 1 1,-23-23-16,23 23 16,0-1-1,-22 1 1,22 0-16,0-1 16,-23 1-1,23 0-15,0-1 16,0 1-1,-23-23 1,23 23-16,0-1 16,0 1-1,0 0 1</inkml:trace>
  </inkml:traceGroup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0.3937" units="1/cm"/>
          <inkml:channelProperty channel="Y" name="resolution" value="50.46729" units="1/cm"/>
          <inkml:channelProperty channel="T" name="resolution" value="1" units="1/dev"/>
        </inkml:channelProperties>
      </inkml:inkSource>
      <inkml:timestamp xml:id="ts0" timeString="2023-01-13T17:22:48.473"/>
    </inkml:context>
    <inkml:brush xml:id="br0">
      <inkml:brushProperty name="width" value="0.10583" units="cm"/>
      <inkml:brushProperty name="height" value="0.10583" units="cm"/>
      <inkml:brushProperty name="color" value="#FF0000"/>
      <inkml:brushProperty name="fitToCurve" value="1"/>
    </inkml:brush>
  </inkml:definitions>
  <inkml:traceGroup>
    <inkml:annotationXML>
      <emma:emma xmlns:emma="http://www.w3.org/2003/04/emma" version="1.0">
        <emma:interpretation id="{8DB7AC44-2035-4244-87AB-60B0F27A4726}" emma:medium="tactile" emma:mode="ink">
          <msink:context xmlns:msink="http://schemas.microsoft.com/ink/2010/main" type="writingRegion" rotatedBoundingBox="7072,5440 6041,2418 7667,1863 8699,4884"/>
        </emma:interpretation>
      </emma:emma>
    </inkml:annotationXML>
    <inkml:traceGroup>
      <inkml:annotationXML>
        <emma:emma xmlns:emma="http://www.w3.org/2003/04/emma" version="1.0">
          <emma:interpretation id="{3E5B508A-1F33-421F-B703-71DF6E6AB0A2}" emma:medium="tactile" emma:mode="ink">
            <msink:context xmlns:msink="http://schemas.microsoft.com/ink/2010/main" type="paragraph" rotatedBoundingBox="7072,5440 6041,2418 7667,1863 8699,488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53FA78B-98B0-497B-9D02-A2C4C5A853FA}" emma:medium="tactile" emma:mode="ink">
              <msink:context xmlns:msink="http://schemas.microsoft.com/ink/2010/main" type="line" rotatedBoundingBox="7072,5440 6041,2418 7667,1863 8699,4884"/>
            </emma:interpretation>
          </emma:emma>
        </inkml:annotationXML>
        <inkml:traceGroup>
          <inkml:annotationXML>
            <emma:emma xmlns:emma="http://www.w3.org/2003/04/emma" version="1.0">
              <emma:interpretation id="{E9572912-29B6-42D9-8D9A-20549563D85C}" emma:medium="tactile" emma:mode="ink">
                <msink:context xmlns:msink="http://schemas.microsoft.com/ink/2010/main" type="inkWord" rotatedBoundingBox="7072,5440 6041,2418 7667,1863 8699,4884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326-339 0,'23'-23'47,"-46"23"-16,0 0-31,1 0 16,-1 0-16,-22 0 0,22 0 16,-22 0-16,-23 0 0,22 0 15,1 0-15,-23 0 0,22 0 16,-22 0-16,23 0 0,0 0 0,-1 0 15,1 0-15,22 0 0,1 0 16,-1 0-16,0 0 16,23 23-16,-22 0 47</inkml:trace>
          <inkml:trace contextRef="#ctx0" brushRef="#br0" timeOffset="-6965.8218">893 2450 0,'23'-22'47,"-1"22"-47,-22-23 15,23 23-15,0 0 16,-23-23-16,22 23 15,-22-22-15,23 22 16,-23-23-16,23 0 0,-1 23 16,-22-22-16,23-1 0,0 0 15,-1 1-15,1-1 0,0 0 16,-1 0-16,-22 1 0,23-24 0,0 24 16,-23-1-16,23 0 0,-23 1 15,22 22-15,-22-23 0,0 0 16,23 1-16,-23-1 15,0 0-15,0 1 0,0-1 16,23 0-16,-23 1 0,0-1 0,0 0 16,22 1-16,-22-1 0,23 0 15,-23 1-15,0-1 0,23 23 16,-23-23-16,22 0 0,-22 1 16,0-1-16,23 0 0,-23 1 15,0-1-15,0 0 0,23 1 16,-23-1-16,0 0 0,0 1 15,22-1-15,-22-22 0,0 22 16,0 0-16,0 1 0,0-1 16,0 0-16,0 1 0,0-1 0,0 0 15,23 1-15,-23-1 0,0 0 16,0 1-16,0-1 0,0 0 16,0 1-16,-23-1 15,23 0-15,0 0 0,0 1 0,-22-1 16,22 0-16,0 1 0,-23 22 15,23-23-15,-23 0 0,23 1 16,-22-1-16,22 0 16,-23 23-16,23-22 0,-23-1 15,23 0-15,-22 1 16,22-1-16,-23 0 16,23 1-16,-23-1 0,23 0 15,-22 23-15,22-22 0,-23-1 16,23 0-16,-23 23 0,0-22 15,23-1-15,-22 0 0,-1 0 16,23 1 0,-23 22-16,23-23 15,-22 23-15,-1-23 16,23 1-16,-23 22 0,23-23 16,-22 23-1,22-23-15,-23 1 16,23-1-16,-23 23 15,23-23-15,-22 23 0,22-22 16,-23 22-16,0 0 16,23-23-16,-22 23 0,-1 0 15,0-23-15,1 23 16,-1 0 0,23-22-16,-23 22 15,1 0-15,-1 0 16,0 0-1,23-23-15,-22 23 16,-1 0-16,0 0 16,23 23-16,-22-23 15,-1 0-15,0 0 16,1 22-16,-1-22 0,0 0 16,23 23-16,-23-23 0,1 23 15,-1-23-15,0 22 16,1 1-16,-1 0 15,0-1-15,1 1 16,22 0-16,-23-23 16,23 22-16,0 1 0,-23 0 15,23-1-15,-22 1 0,22 0 16,-23 0-16,23-1 0,-23 24 16,1-24-16,22 1 0,-23 22 0,23-22 15,-23 0-15,1-1 0,22 24 16,0-24-16,-23 1 0,23 0 15,-23-1-15,23 1 0,0 0 16,-22-1-16,22 1 0,0 22 16,0-22-16,-23 0 0,23 0 0,0-1 15,0 1-15,0 22 16,-23-22-16,23 0 0,0-1 0,0 24 16,0-24-16,-22 1 0,22 0 15,0-1-15,0 1 0,0 22 16,0-22-16,0 0 0,0-1 15,0 1-15,0 0 0,0-1 16,0 1-16,0 0 0,0-1 16,0 1-16,0 0 0,0-1 15,0 1-15,0 0 16,0 0-16,0-1 16,0 1-16,0 0 0,0-1 0,22 1 15,-22 0-15,0-1 16,0 1-16,23 0 15,-23-1-15,0 1 0,23 0 16,-23-1-16,0 1 0,0 0 16,22-23-16,-22 22 0,23 1 15,-23 0-15,23-1 16,-23 1-16,22 0 16,-22-1-16,23-22 15,-23 23-15,23 0 16,-1 0-16,1-23 15,-23 22-15,23-22 16,-1 23-16,1-23 0,0 23 16,-1-23-16,1 22 15,0-22-15,-1 0 0,1 23 16,0-23-16,-1 23 16,1-23-16,0 0 0,22 22 0,-22-22 15,22 0-15,-22 0 0,22 0 16,-22 0-16,22 0 0</inkml:trace>
          <inkml:trace contextRef="#ctx0" brushRef="#br0" timeOffset="372.5342">-354-498 0,'-46'23'63,"1"-1"-63,22 1 0,1 0 15,-1-23-15,0 22 0,1 1 16,-1 0-16,23 0 15,0-1 1,23-22-16,-1 23 16,1 0-1,0-23-15,-1 22 0,1 1 16,0-23-16,-1 23 0,1-1 16,0 1-16</inkml:trace>
        </inkml:traceGroup>
      </inkml:traceGroup>
    </inkml:traceGroup>
  </inkml:traceGroup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0.3937" units="1/cm"/>
          <inkml:channelProperty channel="Y" name="resolution" value="50.46729" units="1/cm"/>
          <inkml:channelProperty channel="T" name="resolution" value="1" units="1/dev"/>
        </inkml:channelProperties>
      </inkml:inkSource>
      <inkml:timestamp xml:id="ts0" timeString="2023-01-13T17:23:02.149"/>
    </inkml:context>
    <inkml:brush xml:id="br0">
      <inkml:brushProperty name="width" value="0.10583" units="cm"/>
      <inkml:brushProperty name="height" value="0.10583" units="cm"/>
      <inkml:brushProperty name="color" value="#FF0000"/>
      <inkml:brushProperty name="fitToCurve" value="1"/>
    </inkml:brush>
  </inkml:definitions>
  <inkml:traceGroup>
    <inkml:annotationXML>
      <emma:emma xmlns:emma="http://www.w3.org/2003/04/emma" version="1.0">
        <emma:interpretation id="{ACE739BE-3FB2-4DC2-AF32-67145FB06B04}" emma:medium="tactile" emma:mode="ink">
          <msink:context xmlns:msink="http://schemas.microsoft.com/ink/2010/main" type="inkDrawing" rotatedBoundingBox="1563,9575 8617,9479 8620,9651 1565,9747" shapeName="Other"/>
        </emma:interpretation>
      </emma:emma>
    </inkml:annotationXML>
    <inkml:trace contextRef="#ctx0" brushRef="#br0">0 117 0,'23'0'62,"-23"-22"-46,23 22 0,-1 0-1,1 0 32,0 0-31,0 0-1,-1 0-15,1 0 16,0 0-16,-1 0 16,1 0-16,0 0 0,-1 0 15,1 0-15,0 0 16,-1 0-16,1-23 0,0 23 15,-1 0-15,1 0 16,0 0-16,-1 0 0,1 0 16,0 0-16,-1 23 15,1-23-15,0 0 16,-1 0-16,1 0 16,0 0-16,0 22 0,-1-22 15,1 0-15,0 0 16,-1 0-16,1 0 15,0 0-15,-1 0 0,1 0 16,0 0-16,-1 0 16,1 0-16,0 0 15,-1 0-15,1 0 0,0 0 16,-1 0-16,1 0 16,0 23-16,-1-23 15,1 0-15,0 0 16,-1 23-16,1-23 15,0 0-15,-1 0 0,1 0 16,0 0 0,-1 0-16,1 0 15,0 0 1,0 0-16,-1 0 0,1 0 0,0 0 16,-1 0-16,1 0 15,0 0-15,-1 0 0,24 0 16,-24 22-16,1-22 0,0 0 15,-1 0-15,1 0 0,0 0 0,-1 0 16,24 0-16,-24 0 0,1 0 16,0 0-16,-1 0 0,1 0 15,0 0-15,0 0 0,-1 0 16,1 0-16,0 0 16,22 0-16,-22 0 0,-1 0 15,1 0-15,0 0 0,-1 0 16,1 0-16,0 0 0,22 0 15,-22 0-15,-1 0 0,1 0 16,0 0-16,-1 0 0,1 0 16,0 0-16,-1 0 0,1 0 15,0 0-15,-1 23 16,1-23-16,0 0 0,-1 0 16,1 0-16,0 0 0,0 0 15,-1 0-15,1 0 0,0 0 0,-1 0 16,1 0-16,0 0 0,-1 0 15,1 0-15,0 0 16,-1 0-16,1 0 16,0 0-16,-1 0 0,1 0 15,0 0-15,-1 0 16,1 0-16,0-23 0,22 23 16,-22 0-16,-1 0 0,1 0 15,0 0-15,0 0 0,22 0 16,-22 0-16,-1 0 0,1 0 15,0 0-15,-1 0 0,1 0 16,0 0-16,-1 0 0,1 0 16,0 0-16,-1 0 0,1 0 15,22 0-15,-22 0 0,0 0 16,22 0-16,-22 0 0,-1 0 0,24 0 16,-24 0-16,24-22 0,-24 22 15,24 0-15,-23 0 0,22 0 16,-22 0-16,-1 0 0,1 0 15,22 0-15,-22 0 0,0 0 16,-1 0-16,1-23 0,0 23 16,-1 0-16,1 0 0,0 0 15,-1 0-15,1 0 0,0 0 16,-1 0-16,1 0 0,0 0 16,-1 0-16,1 0 0,23 0 15,-24 0-15,1 0 0,22 0 16,1-23-16,-24 23 0,24 0 0,-24 0 15,24 0-15,-1 0 0,0 0 16,-22-22-16,22 22 0,1 0 16,-1 0-16,0 0 0,1 0 15,-1 0-15,1-23 0,-1 23 0,0 0 16,23 0-16,-22 0 0,-1 0 16,23 0-16,-23-23 0,1 23 15,-1 0-15,0 0 0,24 0 16,-1 0-16,-23 0 0,23-22 15,0 22-15,-23 0 0,23 0 16,0 0-16,0 0 0,0 0 16,0 0-16,-22 0 0,22 0 15,-23 0-15,23-23 0,-22 23 0,-24 0 16,24 0-16,-1 0 0,-22 0 16,-1 0-16,24 0 0,-24 0 15,1 0-15,0 0 16,-1 0-16,1 0 31,0 0-15,0 0 31,-46 23 359,23-1-391,-23-22-15</inkml:trace>
  </inkml:traceGroup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0.3937" units="1/cm"/>
          <inkml:channelProperty channel="Y" name="resolution" value="50.46729" units="1/cm"/>
          <inkml:channelProperty channel="T" name="resolution" value="1" units="1/dev"/>
        </inkml:channelProperties>
      </inkml:inkSource>
      <inkml:timestamp xml:id="ts0" timeString="2023-01-13T17:23:08.790"/>
    </inkml:context>
    <inkml:brush xml:id="br0">
      <inkml:brushProperty name="width" value="0.10583" units="cm"/>
      <inkml:brushProperty name="height" value="0.10583" units="cm"/>
      <inkml:brushProperty name="color" value="#FF0000"/>
      <inkml:brushProperty name="fitToCurve" value="1"/>
    </inkml:brush>
  </inkml:definitions>
  <inkml:traceGroup>
    <inkml:annotationXML>
      <emma:emma xmlns:emma="http://www.w3.org/2003/04/emma" version="1.0">
        <emma:interpretation id="{FC060798-A557-44D4-AE0C-4E170090F969}" emma:medium="tactile" emma:mode="ink">
          <msink:context xmlns:msink="http://schemas.microsoft.com/ink/2010/main" type="inkDrawing" rotatedBoundingBox="1496,16388 8686,16459 8685,16556 1495,16486" shapeName="Other"/>
        </emma:interpretation>
      </emma:emma>
    </inkml:annotationXML>
    <inkml:trace contextRef="#ctx0" brushRef="#br0">46 71 0,'0'-23'63,"-23"23"-63,0 0 46,23-22-30,23 22 31,0 0-31,-1 0-16,1 0 15,0 0-15,-1 0 16,1 0-16,0 0 0,0-23 15,-1 23-15,1 0 16,0 0-16,-1 0 0,1 0 16,0 0-16,-1 0 0,1 0 15,0 23-15,-1-23 0,1 0 16,0 0-16,-1 0 0,1 0 16,0 0-16,-1 0 0,1 0 15,0 0-15,-1 0 0,1 0 16,0 0-16,-1 0 15,1 0-15,0 0 0,0 0 0,-1 0 16,1 0-16,0 0 0,-1 0 16,1 0-16,0 0 0,-1 0 15,1 0-15,22 0 0,-22 0 16,0 0-16,-1 0 0,1 0 16,0 0-16,22 0 0,-22 0 15,-1 0-15,1-23 0,0 23 16,-1 0-16,1 0 0,0 0 15,-1 0-15,1 0 0,0 0 16,-1 0-16,1 0 0,0 0 0,0 0 16,-1 0-16,1 0 0,0 0 15,-1 0-15,1 0 0,22 0 16,-22 23-16,0-23 0,-1 0 16,24 0-16,-24 0 0,1 0 15,22 0-15,-22 0 0,22 0 0,-22 0 16,0 0-16,22 0 0,-22 0 15,22 0-15,-22 0 0,22 0 16,1 0-16,-24 0 0,24 0 16,-1 0-16,0 0 0,-22 0 15,22-23-15,1 23 0,-1 0 16,23 0-16,-23 0 0,1 0 16,-1 0-16,-22 0 0,22 0 15,1 0-15,-1 0 0,0 0 16,1 0-16,-1 0 0,0 0 15,1 0-15,-1 23 0,0-23 0,1 0 16,22 0-16,-23 0 0,1 0 16,22 0-16,-23 0 0,0 0 15,23 22-15,-22-22 0,22 0 16,-23 0-16,0 0 0,23 0 0,-22 0 16,-1 0-16,1 0 0,-1 0 15,0 0-15,1 0 0,-1 0 16,0 0-16,1 0 0,-1 0 15,0 0-15,1 0 0,-1 0 16,0 0-16,1 0 0,-1 0 16,1 0-16,-1 0 0,0 23 15,1-23-15,-1 0 0,0 0 16,1 0-16,-1 0 0,0 0 16,1 0-16,-1 0 0,0 0 15,1 0-15,-1 0 0,1 0 0,-1 23 16,23-23-16,-23 0 0,1 0 15,-1 0-15,23 0 0,-23 0 16,1 0-16,-1 0 0,23 0 16,-22 0-16,-1 0 0,23-23 15,-23 23-15,23 0 0,-22 0 0,-1 0 16,23 0-16,-23 0 0,1 0 16,22 0-16,-23 0 0,0 0 15,24 0-15,-24 0 0,23 0 16,-23 0-16,1 0 0,-1 0 15,23 0-15,-45 0 0,22 0 16,0 0-16,-22 0 0,22 0 16,-22 0-16,0 0 0,0 0 15,-1 0-15,1 0 0,0 0 32,-46 0 30,0 0-62</inkml:trace>
  </inkml:traceGroup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0.3937" units="1/cm"/>
          <inkml:channelProperty channel="Y" name="resolution" value="50.46729" units="1/cm"/>
          <inkml:channelProperty channel="T" name="resolution" value="1" units="1/dev"/>
        </inkml:channelProperties>
      </inkml:inkSource>
      <inkml:timestamp xml:id="ts0" timeString="2023-01-13T17:23:11.119"/>
    </inkml:context>
    <inkml:brush xml:id="br0">
      <inkml:brushProperty name="width" value="0.10583" units="cm"/>
      <inkml:brushProperty name="height" value="0.10583" units="cm"/>
      <inkml:brushProperty name="color" value="#FF0000"/>
      <inkml:brushProperty name="fitToCurve" value="1"/>
    </inkml:brush>
  </inkml:definitions>
  <inkml:traceGroup>
    <inkml:annotationXML>
      <emma:emma xmlns:emma="http://www.w3.org/2003/04/emma" version="1.0">
        <emma:interpretation id="{C10F3AEB-7B10-4274-8E9C-E872506DE582}" emma:medium="tactile" emma:mode="ink">
          <msink:context xmlns:msink="http://schemas.microsoft.com/ink/2010/main" type="inkDrawing" rotatedBoundingBox="3685,14336 3761,11368 5048,11401 4972,14369" hotPoints="4348,11215 4946,12719 4340,14220 3742,12716" semanticType="enclosure" shapeName="Ellipse"/>
        </emma:interpretation>
      </emma:emma>
    </inkml:annotationXML>
    <inkml:trace contextRef="#ctx0" brushRef="#br0">708 2973 0,'23'0'63,"-23"-23"-63,22 23 16,-22-22-1,23 22 1,-23-23-16,23 23 15,-23-23-15,0 1 16,22 22-16,-22-23 16,23 23-16,-23-23 0,23 1 0,-1-1 15,-22 0 1,23 1-16,0-1 0,-23 0 16,22 1-16,-22-1 0,23 23 15,-23-23-15,23 1 0,-23-1 0,22 0 16,-22 1-16,23-1 15,-23 0-15,23 0 0,-23 1 16,0-1-16,23 0 0,-23-22 16,0 22-16,22 1 0,-22-1 15,0 0-15,0 1 0,23-24 16,-23 24-16,0-1 0,23-22 16,-23 22-16,22 0 0,-22-22 15,0 22-15,23 1 0,-23-24 16,23 23-16,-23 1 0,0-24 0,0 24 15,22-1-15,-22-22 0,0 22 16,0 0-16,0-22 0,23 22 16,-23-22-16,0 22 0,0-22 15,0 22-15,23 1 0,-23-24 16,0 24-16,0-24 0,0 24 16,0-1-16,0-22 0,0 22 0,0-23 15,0 24-15,0-24 0,0 24 16,0-24-16,0 24 0,0-24 15,0 1-15,-23 22 0,23-22 16,-23 22-16,1 1 0,22-24 16,-23 24-16,0-24 0,1 24 15,22-1-15,-23 0 0,0 0 0,23-22 16,-22 22-16,-1 1 0,23-1 16,0 0-16,-23 1 0,23-1 15,0-22-15,-23 22 0,23 0 16,-22 1-16,22-1 0,-23 0 15,0 1-15,23-1 0,-22 0 16,-1 1-16,0-1 0,1 0 16,-1 1-16,0-1 15,1 0-15,-1 23 0,0-22 16,1 22-16,22-23 0,-23 23 16,0 0-16,1-23 15,-1 23 1,0 0-1,1 23-15,-1-23 16,0 23-16,1-1 16,-1 1-16,0 0 15,0-1-15,1 1 16,22 0-16,-23-23 0,23 22 16,-23 1-16,1 0 0,22-1 15,-23 1-15,23 0 0,-23-1 16,23 1-16,0 0 0,-22-1 15,22 1-15,-23 0 16,23-1-16,0 1 0,-23 0 0,23-1 16,0 1-16,-22 0 0,-1-1 15,23 1-15,0 0 16,-23 0-16,23-1 0,0 1 16,-22 0-16,22 22 0,0-22 15,-23-1-15,23 24 0,0-24 0,0 24 16,-23-24-16,23 24 15,0-24-15,-22 24 0,22-24 0,0 24 16,0-1-16,0-22 0,-23 22 16,23 1-16,0-24 0,0 24 15,-23-24-15,23 24 0,0-1 16,-22-22-16,22-1 0,0 24 16,0-24-16,-23 24 0,23-24 15,0 1-15,0 22 0,0-22 16,0 0-16,0 22 0,0-22 15,0-1-15,0 1 0,0 0 16,0 22-16,0-22 0,0 0 0,0-1 16,0 24-16,0-24 0,0 1 15,0 0-15,0-1 0,23 1 16,-23 0-16,0-1 0,22 1 16,-22 0-16,0-1 0,23 1 0,-23 0 15,0-1-15,23 1 0,-23 0 16,22-1-16,-22 1 15,23 0-15,-23 0 16,23-1-16,-1 1 16,1-23-16,-23 23 0,23-23 15,-1 22-15,1-22 0,0 0 16,-1 23-16,1-23 0,0 23 16,-1-23-16,1 0 0,0 22 15,-1-22-15,1 23 0</inkml:trace>
  </inkml:traceGroup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0.3937" units="1/cm"/>
          <inkml:channelProperty channel="Y" name="resolution" value="50.46729" units="1/cm"/>
          <inkml:channelProperty channel="T" name="resolution" value="1" units="1/dev"/>
        </inkml:channelProperties>
      </inkml:inkSource>
      <inkml:timestamp xml:id="ts0" timeString="2023-01-13T17:23:15.052"/>
    </inkml:context>
    <inkml:brush xml:id="br0">
      <inkml:brushProperty name="width" value="0.10583" units="cm"/>
      <inkml:brushProperty name="height" value="0.10583" units="cm"/>
      <inkml:brushProperty name="color" value="#FF0000"/>
      <inkml:brushProperty name="fitToCurve" value="1"/>
    </inkml:brush>
  </inkml:definitions>
  <inkml:traceGroup>
    <inkml:annotationXML>
      <emma:emma xmlns:emma="http://www.w3.org/2003/04/emma" version="1.0">
        <emma:interpretation id="{BAE07A18-D6CF-4B83-96FA-3CD83A1AEBB3}" emma:medium="tactile" emma:mode="ink">
          <msink:context xmlns:msink="http://schemas.microsoft.com/ink/2010/main" type="inkDrawing" rotatedBoundingBox="19752,13689 20622,11300 22070,11827 21200,14216" hotPoints="21346,11523 21749,12998 20622,14031 20220,12557" semanticType="enclosure" shapeName="Ellipse"/>
        </emma:interpretation>
      </emma:emma>
    </inkml:annotationXML>
    <inkml:trace contextRef="#ctx0" brushRef="#br0">799 2499 0,'0'-23'63,"22"23"-47,1 0-1,-23-23-15,23 23 16,-1-22-1,1 22 1,-23-23-16,23 23 16,-23-23-16,22 23 0,1-22 15,0-1-15,-23 0 16,22 0-16,1 23 0,-23-22 16,23-1-16,-1 0 0,1 1 15,-23-1-15,23 0 0,-23 1 16,23-1-16,-1 0 0,-22 1 0,23-1 15,-23 0-15,23 1 0,-23-1 16,22 0-16,-22 1 0,23-1 16,-23 0-16,23 1 0,-1-1 15,-22 0-15,23-22 0,-23 22 0,23 1 16,-23-1-16,22-22 0,-22 22 16,0 0-16,23-22 0,-23 22 15,23-22-15,-23 22 0,22 0 16,-22 1-16,0-24 0,23 24 15,-23-1-15,23 0 0,-23-22 16,22 22-16,-22 1 0,23-1 16,-23-22-16,23 22 0,-23 0 15,0 1-15,22-1 0,-22-23 16,0 24-16,23-1 0,-23 0 16,0 1-16,0-1 0,0 0 0,0 1 15,0-1-15,0 0 16,0 1-16,0-1 0,0 0 0,23-22 15,-23 22-15,0 1 0,0-1 16,0 0-16,0 1 0,0-1 0,0 0 16,0 1-16,0-1 0,0 0 15,0 1-15,0-1 0,0 0 16,-23 1-16,23-1 0,0 0 16,-23 23-16,23-23 0,0 1 15,-22-1-15,22 0 0,-23 1 16,23-1-16,-23 23 15,23-23-15,0 1 0,-22 22 16,22-23-16,-23 0 16,0 1-16,1-1 15,-1 0 1,0 23-16,1-22 16,-1 22-16,0-23 15,1 23-15,-1 0 16,0 0-16,1 0 0,-1 0 15,0 0-15,1 0 16,-1 0-16,0 0 16,0 0-16,1 0 0,-1 0 15,0 0-15,1 0 16,-1 23-16,-22-23 0,22 0 16,0 0-16,1 0 0,-1 22 15,-22-22-15,22 0 0,0 0 16,1 23-16,-1-23 0,0 0 15,1 23-15,-1-23 0,0 0 16,1 22-16,-1 1 0,0-23 16,0 0-16,23 23 0,-22-23 15,-1 22-15,0 1 16,1 0-16,-1-1 16,23 1-16,-23 0 0,1-1 15,22 1-15,-23 0 16,0 0-16,1-1 0,-1 1 15,23 0-15,-23-1 0,1 1 16,22 0-16,-23-1 0,0 1 16,1 0-16,22-1 15,-23 1-15,23 0 0,-23-1 16,23 1-16,-22 0 0,22-1 0,-23 1 16,23 22-16,-23-22 0,23 0 15,0-1-15,0 1 0,-22 0 16,22 22-16,0-22 0,0-1 15,0 24-15,0-23 0,0-1 16,0 1-16,0 22 0,0-22 16,0 0-16,0-1 0,0 1 15,0 0-15,0-1 0,0 1 16,0 0-16,0-1 0,0 24 16,0-24-16,0 1 0,0 0 0,0-1 15,-23 1-15,23 0 16,0-1-16,0 1 0,0 0 0,0 0 15,0-1-15,0 1 0,0 0 16,0-1-16,0 1 0,0 0 16,0-1-16,0 1 0,0 0 0,0-1 15,0 1-15,0 0 0,0-1 16,23 1-16,-23 0 16,0-1-16,0 1 0,22-23 15,-22 23-15,0-1 0,0 1 16,23 0-16,-23-1 15,23-22-15,-23 23 16,0 0-16,22-23 16,-22 22-16,23-22 0,-23 23 15,23-23-15,-1 23 0,1-23 16,0 22-16,-1 1 16,1-23-16,0 0 0,-1 23 15,1-23-15,0 23 0,-1-23 16,1 0-16,0 0 0,22 22 15,-22-22-15,22 0 0,-22 0 0,0 23 16,22-23-16,-22 23 0,-1-23 16,1 0-16</inkml:trace>
  </inkml:traceGroup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0.3937" units="1/cm"/>
          <inkml:channelProperty channel="Y" name="resolution" value="50.46729" units="1/cm"/>
          <inkml:channelProperty channel="T" name="resolution" value="1" units="1/dev"/>
        </inkml:channelProperties>
      </inkml:inkSource>
      <inkml:timestamp xml:id="ts0" timeString="2023-01-13T17:23:19.425"/>
    </inkml:context>
    <inkml:brush xml:id="br0">
      <inkml:brushProperty name="width" value="0.10583" units="cm"/>
      <inkml:brushProperty name="height" value="0.10583" units="cm"/>
      <inkml:brushProperty name="color" value="#FF0000"/>
      <inkml:brushProperty name="fitToCurve" value="1"/>
    </inkml:brush>
  </inkml:definitions>
  <inkml:traceGroup>
    <inkml:annotationXML>
      <emma:emma xmlns:emma="http://www.w3.org/2003/04/emma" version="1.0">
        <emma:interpretation id="{328619F1-7FC7-4704-8278-06B626028D22}" emma:medium="tactile" emma:mode="ink">
          <msink:context xmlns:msink="http://schemas.microsoft.com/ink/2010/main" type="inkDrawing" rotatedBoundingBox="16872,16777 23563,16830 23562,16876 16871,16823" shapeName="Other"/>
        </emma:interpretation>
      </emma:emma>
    </inkml:annotationXML>
    <inkml:trace contextRef="#ctx0" brushRef="#br0">0 23 0,'46'0'63,"-23"0"-48,-1 0 17,1 0-17,0 0 1,-1 0-1,1 0-15,0 0 0,-1 0 16,1 0-16,0 0 0,-1 0 16,1 0-16,0 0 0,-1-22 15,1 22-15,0 0 0,-1 0 16,1 0-16,0 0 0,-1 0 16,1 0-16,0 0 0,-1 0 0,1 0 15,0 22-15,22-22 16,-22 0-16,0 0 0,-1 0 15,1 0-15,0 23 0,-1-23 16,24 0-16,-24 0 0,1 0 0,22 0 16,-22 0-16,0 0 0,22 0 15,-22 0-15,22 0 0,-22 0 16,-1 0-16,24 0 0,-24 0 16,1 0-16,0 0 0,22 0 15,-22 0-15,0 0 0,-1 0 16,1 0-16,22 0 0,-22 0 15,0 0-15,-1 0 0,24 0 16,-24 0-16,1 0 0,22 0 16,-22 0-16,0 0 0,-1 0 0,24 0 15,-24 0-15,1 0 0,0 0 16,22 0-16,-22 0 0,0 0 16,-1 0-16,1 0 0,0 0 15,-1 0-15,1 0 0,0 0 16,-1 0-16,24 0 0,-24 0 15,1 0-15,22 0 0,-22 0 0,22 0 16,-22 0-16,0 0 0,22 0 16,0 0-16,-22 0 0,22 0 15,-22 0-15,22 0 0,-22 0 16,0 0-16,22 0 0,-22 0 16,0 0-16,22 0 0,-22 0 15,22 0-15,0 0 0,1 0 0,-1 0 16,0 0-16,1 0 0,-1 0 15,0 0-15,1 0 0,-1 0 16,1 0-16,22 23 0,-23-23 16,0 0-16,1 0 0,22 0 15,0 0-15,0 0 0,0 0 16,0 0-16,0 0 0,23 0 16,-23 0-16,22 0 0,1 0 15,-23 0-15,23 0 0,0 0 0,-1 0 16,1 0-16,0 0 0,-23 0 15,22 0-15,1 0 0,-23 0 16,23 0-16,-23 0 0,23 0 16,-23 0-16,22 0 0,-22 0 15,23 0-15,-23 0 0,0 0 0,0 0 16,23 0-16,-46 0 0,23 0 16,-22 0-16,22 0 0,-23 0 15,0 0-15,-22 0 0,22 0 16,-22 0-16,0 0 0,22 0 15,-22 0-15,0 0 0,22 0 16,-22 0-16,22 0 0,0 0 16,-22 0-16,0 0 0,-1 0 15,1 0-15,0 0 16,-46 0 203,0 0-219</inkml:trace>
  </inkml:traceGroup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0.3937" units="1/cm"/>
          <inkml:channelProperty channel="Y" name="resolution" value="50.46729" units="1/cm"/>
          <inkml:channelProperty channel="T" name="resolution" value="1" units="1/dev"/>
        </inkml:channelProperties>
      </inkml:inkSource>
      <inkml:timestamp xml:id="ts0" timeString="2024-01-31T17:17:52.453"/>
    </inkml:context>
    <inkml:brush xml:id="br0">
      <inkml:brushProperty name="width" value="0.10583" units="cm"/>
      <inkml:brushProperty name="height" value="0.10583" units="cm"/>
      <inkml:brushProperty name="color" value="#FF0000"/>
      <inkml:brushProperty name="fitToCurve" value="1"/>
    </inkml:brush>
  </inkml:definitions>
  <inkml:traceGroup>
    <inkml:annotationXML>
      <emma:emma xmlns:emma="http://www.w3.org/2003/04/emma" version="1.0">
        <emma:interpretation id="{B46E0B82-320E-4B06-9F4B-4163A32C1EF3}" emma:medium="tactile" emma:mode="ink">
          <msink:context xmlns:msink="http://schemas.microsoft.com/ink/2010/main" type="inkDrawing" rotatedBoundingBox="18512,6025 19781,8713 19398,8894 18129,6205" semanticType="callout" shapeName="Other">
            <msink:sourceLink direction="with" ref="{4922A5E8-7A99-4A73-B705-E0745CDFCB5F}"/>
          </msink:context>
        </emma:interpretation>
      </emma:emma>
    </inkml:annotationXML>
    <inkml:trace contextRef="#ctx0" brushRef="#br0">73 109 0,'-49'-49'63,"49"25"-63,-24 24 31,24-24 0,0 48 47,24-24-62,-24 24-16,0 1 16,25-25-16,-25 24 15,0 1-15,24-1 16,-24 1-16,25-25 15,-25 24-15,0 0 0,24 1 16,1-1-16,-25 1 16,24-1-16,-24 1 0,24-1 15,-24 0-15,0 1 0,25-1 16,-25 1-16,0-1 0,24 1 16,-24-1-16,0 0 0,0 1 15,25-1-15,-25 1 0,0-1 16,0 1-16,0-1 0,24 0 15,-24 1-15,25-25 0,-25 24 16,24 1-16,-24-1 0,24 0 16,-24 1-16,25-1 0,-1 1 15,-24-1-15,25 1 16,-25-1-16,24-24 0,-24 24 0,24 1 16,-24-1-16,25 1 0,-25-1 15,24 1-15,-24-1 0,25-24 16,-25 24-16,24 1 0,1-1 15,-25 1-15,24-1 0,0 0 16,1 1-16,-1-1 16,-24 1-16,25-1 0,-25 1 15,24-1-15,-24 0 0,25 1 16,-25-1-16,24 1 0,-24-1 16,24 1-16,-24-1 0,0 0 15,25 1-15,-25-1 0,24 1 16,-24-1-16,0 1 15,25-1-15,-25 0 0,24 1 16,0-1-16,-24 1 16,25-1-16,-25 1 0,24-1 15,-24 0-15,25 1 16,-25-1-16,0 1 0,24-25 16,-24 24-16,0 0 0,25-24 15,-25 25-15,0-1 0,0 1 16,24-1-16,-24 1 15,0-1-15,24 0 16,-24 1-16,0-1 16,0 1-16,25-1 0,-25 1 15,24-25-15,-24 24 0,0 0 16,25-24-16,-25 25 16,0-1-1,24-24-15,-24 25 16,0-1-1,25-24-15,-25 24 16,0 1 0,0-1 31,0-48-16,0-1 0,0 1-15,-25 24-1,25-24-15,0-1 16,25 1 0,-25-1-16,0 1 15,24 0-15,-24-1 0,0 1 16,0-1-16,0 1 15,0-1-15,0 1 16,0 0 15,0 48 47,0 0-62,0 1-16,0-1 16,0 1-16,0-1 0,0 1 15,0-1-15,0 0 0,0 1 16,0-1-16,0 1 0,0-1 16,-24 0-16,24 1 0,0-1 15,0 1-15,0-1 16,-25-24-1,25 25 1,-24-25 0,-1 0 15,1 0 0,-1-25-15,25 1-16,-24 24 15,24-25-15,-24 25 0,24-24 16,-25 24-16,25-25 0,-24 25 16,-1 0-1,25-24-15,-24 24 0,-1 0 32,50 0 30,-1 0-62,1 0 16,-1-24-16,1 24 0,-1-25 15,0 25-15,1-24 0,-1 24 16,-24-25-16,25 25 0,-25-24 16,24 24-16,-24-24 15,-24 24 16,24 24-15,-25-24-16,1 24 0,-1 1 16,1-1-16,24 1 15,-24-25 1,48 0 0,0 0-1,1-25 1,-1 25-1,-24-24-15,25 24 16,-25 24 0,-25-24-1,25 25-15,-24-1 16</inkml:trace>
  </inkml:traceGroup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0.3937" units="1/cm"/>
          <inkml:channelProperty channel="Y" name="resolution" value="50.46729" units="1/cm"/>
          <inkml:channelProperty channel="T" name="resolution" value="1" units="1/dev"/>
        </inkml:channelProperties>
      </inkml:inkSource>
      <inkml:timestamp xml:id="ts0" timeString="2023-01-13T17:22:46.986"/>
    </inkml:context>
    <inkml:brush xml:id="br0">
      <inkml:brushProperty name="width" value="0.10583" units="cm"/>
      <inkml:brushProperty name="height" value="0.10583" units="cm"/>
      <inkml:brushProperty name="color" value="#FF0000"/>
      <inkml:brushProperty name="fitToCurve" value="1"/>
    </inkml:brush>
  </inkml:definitions>
  <inkml:traceGroup>
    <inkml:annotationXML>
      <emma:emma xmlns:emma="http://www.w3.org/2003/04/emma" version="1.0">
        <emma:interpretation id="{17253307-4F64-4F00-9EF7-6369C8AF97AE}" emma:medium="tactile" emma:mode="ink">
          <msink:context xmlns:msink="http://schemas.microsoft.com/ink/2010/main" type="inkDrawing" rotatedBoundingBox="18390,2764 19366,2711 19367,2737 18392,2790" shapeName="Other">
            <msink:destinationLink direction="with" ref="{D852E441-4AD8-41F8-8CB9-EC0C312D6509}"/>
          </msink:context>
        </emma:interpretation>
      </emma:emma>
    </inkml:annotationXML>
    <inkml:trace contextRef="#ctx0" brushRef="#br0">1569-267 0,'91'-23'63,"-46"23"-63,-22 0 0,45 0 15,-23 0-15,0 0 0,23-22 16,1 22-16,-1 0 0,0 0 15,-23 0-15,23 0 0,-23 0 16,1 0-16,22 0 0,-46-23 0,24 23 16,-24 0-16,1 0 15</inkml:trace>
  </inkml:traceGroup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0.3937" units="1/cm"/>
          <inkml:channelProperty channel="Y" name="resolution" value="50.46729" units="1/cm"/>
          <inkml:channelProperty channel="T" name="resolution" value="1" units="1/dev"/>
        </inkml:channelProperties>
      </inkml:inkSource>
      <inkml:timestamp xml:id="ts0" timeString="2023-01-13T17:22:47.449"/>
    </inkml:context>
    <inkml:brush xml:id="br0">
      <inkml:brushProperty name="width" value="0.10583" units="cm"/>
      <inkml:brushProperty name="height" value="0.10583" units="cm"/>
      <inkml:brushProperty name="color" value="#FF0000"/>
      <inkml:brushProperty name="fitToCurve" value="1"/>
    </inkml:brush>
  </inkml:definitions>
  <inkml:traceGroup>
    <inkml:annotationXML>
      <emma:emma xmlns:emma="http://www.w3.org/2003/04/emma" version="1.0">
        <emma:interpretation id="{D852E441-4AD8-41F8-8CB9-EC0C312D6509}" emma:medium="tactile" emma:mode="ink">
          <msink:context xmlns:msink="http://schemas.microsoft.com/ink/2010/main" type="inkDrawing" rotatedBoundingBox="19487,2448 19666,2763 19486,2866 19307,2550" semanticType="callout" shapeName="Other">
            <msink:sourceLink direction="with" ref="{17253307-4F64-4F00-9EF7-6369C8AF97AE}"/>
          </msink:context>
        </emma:interpretation>
      </emma:emma>
    </inkml:annotationXML>
    <inkml:trace contextRef="#ctx0" brushRef="#br0">2544-539 0,'23'23'78,"0"-23"-62,-23 22-16,22-22 0,1 23 0,0 0 15,-1-1-15,1-22 16,0 23-16,-1-23 0,-22 23 16,23-23-16,0 0 0,-23 22 15,22 1 1,-44-23-1,22 23-15,-23-1 16,0-22-16,23 23 0,-22-23 0,-1 23 16,23-1-16,-23-22 15,23 23-15,-22-23 0</inkml:trace>
  </inkml:traceGroup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0.3937" units="1/cm"/>
          <inkml:channelProperty channel="Y" name="resolution" value="50.46729" units="1/cm"/>
          <inkml:channelProperty channel="T" name="resolution" value="1" units="1/dev"/>
        </inkml:channelProperties>
      </inkml:inkSource>
      <inkml:timestamp xml:id="ts0" timeString="2023-01-13T17:22:44.224"/>
    </inkml:context>
    <inkml:brush xml:id="br0">
      <inkml:brushProperty name="width" value="0.10583" units="cm"/>
      <inkml:brushProperty name="height" value="0.10583" units="cm"/>
      <inkml:brushProperty name="color" value="#FF0000"/>
      <inkml:brushProperty name="fitToCurve" value="1"/>
    </inkml:brush>
  </inkml:definitions>
  <inkml:traceGroup>
    <inkml:annotationXML>
      <emma:emma xmlns:emma="http://www.w3.org/2003/04/emma" version="1.0">
        <emma:interpretation id="{7C11DC1D-CEA7-4178-8F81-02D0E4CF06A2}" emma:medium="tactile" emma:mode="ink">
          <msink:context xmlns:msink="http://schemas.microsoft.com/ink/2010/main" type="inkDrawing" rotatedBoundingBox="16527,4629 17376,2839 18839,3533 17991,5323" hotPoints="18599,4041 17676,4965 16752,4041 17676,3118" semanticType="enclosure" shapeName="Circle"/>
        </emma:interpretation>
      </emma:emma>
    </inkml:annotationXML>
    <inkml:trace contextRef="#ctx0" brushRef="#br0">1093 1887 0,'45'-22'47,"-22"-1"-47,-1 23 16,1-23-16,0 23 16,-1-22-16,1-1 0,0 0 15,0 23-15,-23-22 0,22-1 16,1 23-16,-23-23 0,23 1 15,-23-1-15,22 0 0,1 1 16,0-1-16,-23 0 16,22 1-16,1-24 0,-23 24 15,23-1-15,-1 0 0,-22 1 16,23-1-16,0 0 0,-1-22 16,1 22-16,-23 0 0,23 1 15,-23-1-15,22 0 0,-22-22 16,23 22-16,-23 1 0,0-1 15,0 0-15,23 1 0,-23-1 0,0 0 16,0 1-16,0-1 0,0 0 16,0 1-16,0-24 15,0 24-15,0-1 0,0 0 0,-23 1 16,23-1-16,0 0 0,0 1 16,0-1-16,0 0 0,-23 0 15,23 1-15,0-1 0,-22 0 16,22 1-16,0-1 0,-23 23 15,23-23-15,-23 1 0,1-1 16,22 0 0,-23 23-16,23-22 0,-23-1 15,23 0 1,-22 23-16,22-22 0,-23 22 16,23-23-16,-23 23 15,23-23-15,-22 23 0,-1-22 16,23-1-1,-23 23-15,1 0 0,22-23 16,-23 23-16,23-22 0,-23 22 0,1-23 16,-1 0-16,0 23 15,0-22-15,1 22 16,-1-23-16,0 23 16,1-23-16,-1 23 0,0-23 15,1 23-15,-1 0 16,0-22-16,1 22 15,-1 0-15,0-23 16,1 23-16,-1 0 16,0 0-16,1 0 15,-1 0-15,0 0 16,1 0 0,-1 0-16,0 0 15,1 0 1,-1 23-16,0-23 15,0 0-15,23 22 0,-22-22 16,-1 0 0,0 23-16,1 0 15,-1 0-15,0-23 16,23 22-16,-22-22 0,-1 23 16,23 0-16,-23-23 0,1 22 0,22 1 15,-23-23-15,23 23 0,-23-1 16,1-22-16,22 23 0,-23 0 15,0-23-15,23 22 0,-22 1 16,-1 0-16,23-1 16,-23-22-16,23 23 0,-22 0 15,-1-1-15,23 1 16,0 0-16,-23-1 0,23 1 16,-22 0-16,-1-1 15,23 1-15,-23 0 0,23 0 0,0-1 16,-22 1-16,-1 0 15,23-1-15,-23 1 16,23 0-16,0-1 16,0 1-16,-22-23 0,22 23 15,0-1-15,0 1 0,-23 0 16,23-1-16,0 1 0,0 0 16,0-1-16,0 1 15,-23 0-15,23-1 16,0 1-16,0 0 15,0-1-15,0 1 16,0 0-16,0-1 0,0 1 16,0 0-1,0-1-15,0 1 16,0 0-16,0 0 16,0-1-1,0 1-15,0 0 16,23-23-16,-23 22 15,0 1-15,0 0 16,23-23-16,-23 22 0,0 1 16,22-23-16,-22 23 15,0-1-15,23-22 16,-23 23-16,0 0 16,23-23-16,-23 22 0,22-22 15,-22 23-15,23 0 16,-23-1-1,23-22-15,-1 23 16,1 0 0,0-23-1,-23 22-15,22-22 16,1 23 0,0-23-16,-23 23 15,22-23-15,1 0 16,-23 22-16,23-22 0,-1 0 15,1 0-15,-23 23 16,23-23-16,-1 0 16,1 0-1,0 0-15,-1 0 16,1 0-16,0 0 16,-1 0-16,1 0 15,0 0-15,-1 0 0,1 0 16,0 0-16,0 0 15,-1 0-15,1 0 16,0 0-16,-1 0 0,1 0 16,0 0-16,-1 0 15,1 0-15,0 0 0,-1 0 16,1 0-16,0 0 16,-1 0-16,1 0 15,0 0-15,-1 0 16,1 0-1,-23-23 1,23 23 0,-1 0 15,1 0-15,0-22-16</inkml:trace>
  </inkml:traceGroup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0.3937" units="1/cm"/>
          <inkml:channelProperty channel="Y" name="resolution" value="50.46729" units="1/cm"/>
          <inkml:channelProperty channel="T" name="resolution" value="1" units="1/dev"/>
        </inkml:channelProperties>
      </inkml:inkSource>
      <inkml:timestamp xml:id="ts0" timeString="2023-01-13T17:23:22.248"/>
    </inkml:context>
    <inkml:brush xml:id="br0">
      <inkml:brushProperty name="width" value="0.10583" units="cm"/>
      <inkml:brushProperty name="height" value="0.10583" units="cm"/>
      <inkml:brushProperty name="color" value="#FF0000"/>
      <inkml:brushProperty name="fitToCurve" value="1"/>
    </inkml:brush>
  </inkml:definitions>
  <inkml:traceGroup>
    <inkml:annotationXML>
      <emma:emma xmlns:emma="http://www.w3.org/2003/04/emma" version="1.0">
        <emma:interpretation id="{6F1BA9AA-5D5C-44D2-ACF3-4F6A9E60A3EF}" emma:medium="tactile" emma:mode="ink">
          <msink:context xmlns:msink="http://schemas.microsoft.com/ink/2010/main" type="inkDrawing" rotatedBoundingBox="16103,9170 22679,9373 22676,9455 16101,9252" shapeName="Other"/>
        </emma:interpretation>
      </emma:emma>
    </inkml:annotationXML>
    <inkml:trace contextRef="#ctx0" brushRef="#br0">0 47 0,'23'-22'47,"0"22"-31,-1 0-16,1 0 15,0 0-15,-1 0 16,1 0-16,0 0 0,0 0 16,-1 0-16,1-23 15,0 23-15,22 0 0,-22 0 16,-1 0-16,1 0 0,0 0 0,-1 0 16,1 0-16,0 0 15,-1 0-15,1 0 0,0 0 16,-1 0-16,1 0 0,0 23 15,-1-23-15,24 0 0,-24 0 0,1 0 16,0 0-16,0 0 0,-1 0 16,1 0-16,0 0 0,22 0 15,-22 0-15,22 0 0,-22 0 16,22 0-16,-22 0 0,22 0 16,-22 0-16,-1 0 0,24 0 15,-24 0-15,1 0 0,0 0 16,22 0-16,-22 0 0,22 0 15,-22 0-15,22 0 0,-22 0 16,22 0-16,-22 22 0,22-22 0,1 0 16,-1 0-16,-22 0 0,22 0 15,0 0-15,1 0 0,-1 0 16,0 0-16,1 0 0,-1 0 16,1 0-16,-1 0 0,0 0 15,1 0-15,-1 0 0,0 0 0,1 0 16,-1 0-16,-22 0 0,22 0 15,0 0-15,-22 0 0,22 0 16,1 0-16,-24 0 0,24 0 16,-1 23-16,-22-23 0,22 0 15,1 0-15,-24 0 0,24 0 16,-24 23-16,24-23 0,-24 0 16,24 0-16,-24 0 0,24 0 0,-24 0 15,24 22-15,-1-22 0,-22 0 16,22 0-16,1 0 0,-24 0 15,24 0-15,-1 0 0,-22 0 16,22 0-16,0 0 0,-22 0 16,22 0-16,-22 0 0,0 0 15,22 0-15,-22 0 0,-1 0 16,24 0-16,-24 23 0,1-23 16,0 0-16,-1 0 0,1 0 0,0 0 15,-1 0-15,1 0 0,0 0 16,0 0-16,-1 0 15,1 0-15,0 23 16,-1-23-16,1 0 0,0 0 16,-1 0-16,1 0 0,22 0 0,-22 0 15,22 0-15,1-23 0,-1 23 16,-22 0-16,22 0 0,0 0 16,-22 0-16,23 0 0,-1 0 15,-22 0-15,22 0 0,-22 0 16,22 0-16,-22 0 0,22 0 15,0 0-15,-22 0 0,22 0 16,1 23-16,-1-23 0,0 0 16,1 0-16,-1 0 0,0 0 15,1 0-15,-1 0 0,23 0 16,-22 0-16,-1 0 0,0 0 0,1 0 16,-1 0-16,-22 0 0,22 0 15,0 0-15,1 0 0,-24 0 16,24 0-16,-1 22 0,1-22 15,-1 0-15,0 0 0,1 0 0,-1 0 16,0 0-16,1 0 0,-1 0 16,0 0-16,1 0 0,-24 0 15,1 0-15,22 0 0,-22 0 16,0 0-16,-1 0 16,1 23-16,0-23 0,0 0 15,-1 0 1</inkml:trace>
  </inkml:traceGroup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0.3937" units="1/cm"/>
          <inkml:channelProperty channel="Y" name="resolution" value="50.46729" units="1/cm"/>
          <inkml:channelProperty channel="T" name="resolution" value="1" units="1/dev"/>
        </inkml:channelProperties>
      </inkml:inkSource>
      <inkml:timestamp xml:id="ts0" timeString="2023-01-13T17:23:23.658"/>
    </inkml:context>
    <inkml:brush xml:id="br0">
      <inkml:brushProperty name="width" value="0.10583" units="cm"/>
      <inkml:brushProperty name="height" value="0.10583" units="cm"/>
      <inkml:brushProperty name="color" value="#FF0000"/>
      <inkml:brushProperty name="fitToCurve" value="1"/>
    </inkml:brush>
  </inkml:definitions>
  <inkml:traceGroup>
    <inkml:annotationXML>
      <emma:emma xmlns:emma="http://www.w3.org/2003/04/emma" version="1.0">
        <emma:interpretation id="{E4797E76-2103-43EF-911F-215F37182575}" emma:medium="tactile" emma:mode="ink">
          <msink:context xmlns:msink="http://schemas.microsoft.com/ink/2010/main" type="writingRegion" rotatedBoundingBox="20062,10632 24459,10743 24441,11426 20045,11315"/>
        </emma:interpretation>
      </emma:emma>
    </inkml:annotationXML>
    <inkml:traceGroup>
      <inkml:annotationXML>
        <emma:emma xmlns:emma="http://www.w3.org/2003/04/emma" version="1.0">
          <emma:interpretation id="{E4350B28-D294-479E-9FE5-0DF877596D88}" emma:medium="tactile" emma:mode="ink">
            <msink:context xmlns:msink="http://schemas.microsoft.com/ink/2010/main" type="paragraph" rotatedBoundingBox="20062,10632 24459,10743 24441,11426 20045,1131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DF26CA6-4EF5-47A2-97F7-8D4E585556B8}" emma:medium="tactile" emma:mode="ink">
              <msink:context xmlns:msink="http://schemas.microsoft.com/ink/2010/main" type="line" rotatedBoundingBox="20062,10632 24459,10743 24441,11426 20045,11315"/>
            </emma:interpretation>
          </emma:emma>
        </inkml:annotationXML>
        <inkml:traceGroup>
          <inkml:annotationXML>
            <emma:emma xmlns:emma="http://www.w3.org/2003/04/emma" version="1.0">
              <emma:interpretation id="{CB31CC7D-683F-4B4E-B7CE-361018B3E64E}" emma:medium="tactile" emma:mode="ink">
                <msink:context xmlns:msink="http://schemas.microsoft.com/ink/2010/main" type="inkWord" rotatedBoundingBox="20062,10632 21351,10664 21334,11348 20045,11315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181 23 0,'45'-23'47,"-67"23"-31,22 23-16,0 0 15,-23-1-15,0 24 0,1-24 0,-1 24 16,0-1-16,1-22 0,-1 22 16,0 0-16,23 1 0,-22-24 15,22 1-15,0 0 0,0-1 16,0 1-16,0-46 31</inkml:trace>
          <inkml:trace contextRef="#ctx0" brushRef="#br0" timeOffset="357.2444">249 0 0,'68'46'63,"-45"-24"-48,-23 1 1,0 0-16,-23-23 16,0 22-16,23 1 0,-22-23 15,-1 23-15,0-23 0,1 22 0,-1-22 16,0 0-16,23 23 0,-22-23 16,-1 0-16,23 23 15,23-23 16</inkml:trace>
          <inkml:trace contextRef="#ctx0" brushRef="#br0" timeOffset="735.5073">544 91 0,'-91'91'62,"68"-91"-62,23 22 0,23-22 16,-23 23-16,23-23 15,-1 0-15,1 0 0,0 0 0,-1 0 16,1 0-16,-23-23 0,23 23 16,-1-22-16,-22-1 15,0 0-15,0 1 16,0-1 0,-22 23-16,22-23 15,-23 23-15,0 0 31</inkml:trace>
          <inkml:trace contextRef="#ctx0" brushRef="#br0" timeOffset="1047.6525">1043-159 0,'-114'91'31,"114"-68"-15,-22 22-16,-1-22 0,23 0 15,-23-1-15,23 1 0,0 0 16,0-1-16,0 1 15,0 0-15,0-1 16,23-22 15</inkml:trace>
          <inkml:trace contextRef="#ctx0" brushRef="#br0" timeOffset="1476.4903">1111 136 0,'45'46'62,"-22"-24"-62,-1-22 16,1 0-16,0 0 16,-23-22-16,23 22 0,-1 0 31,-22 22 16,0 1-47,0 0 15,0-1-15,0 1 16,0 0-16,-22-1 16,22 1-16,0 0 15,-23-23-15,23 22 0,-23 1 16,23 0 15,-23-23-15,46 0-16</inkml:trace>
        </inkml:traceGroup>
        <inkml:traceGroup>
          <inkml:annotationXML>
            <emma:emma xmlns:emma="http://www.w3.org/2003/04/emma" version="1.0">
              <emma:interpretation id="{FAD95387-D220-45D5-A647-BE058E306659}" emma:medium="tactile" emma:mode="ink">
                <msink:context xmlns:msink="http://schemas.microsoft.com/ink/2010/main" type="inkWord" rotatedBoundingBox="21660,10974 22138,10986 22133,11158 21655,11146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2076.5287">1655 159 0,'-45'91'47,"45"-69"-32,22-22 1,1 0 15,0-22-31,-1 22 16,-22-23-16,23 23 16,-23-23-16,23 23 15,-1 0 1,1 0 15,-23 23-15,0 0-1,23-1 1,-1-22 0,1 0-16,0 0 15,-1 0-15,1-22 16,0 22-1,0 0-15,-1 0 16,-22 22 15,0 1-31,0 0 16,23-23-16,-23 22 16,23-22-16,22 0 15</inkml:trace>
        </inkml:traceGroup>
        <inkml:traceGroup>
          <inkml:annotationXML>
            <emma:emma xmlns:emma="http://www.w3.org/2003/04/emma" version="1.0">
              <emma:interpretation id="{6C11C2FD-7348-4CEB-9880-701AA262A6F8}" emma:medium="tactile" emma:mode="ink">
                <msink:context xmlns:msink="http://schemas.microsoft.com/ink/2010/main" type="inkWord" rotatedBoundingBox="22408,10947 23521,10975 23516,11182 22403,11154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2893.2336">2381 250 0,'90'0'47,"-67"-23"-47,0 23 0,0-23 16,-1 23 0,-22-22-16,23 22 0,-23-23 15,0 0 1,-23 23-16,1 0 0,-1 0 15,0 23-15,0-23 16,1 0-16,-1 23 0,0-23 16,1 22-16,-1 1 15,23 0-15,23-1 16,-1-22-16,1 0 16,0 0-16,-1 23 0,1-23 15,23 0-15,-24 0 0,1-23 16,0 23-16,-1 0 0,1 0 15,0-22-15,-1 22 16,1-23-16,0 23 16,-1 0-16,1-23 15,0 23-15,-1 0 16,1 0-16,-23 23 16,0 0-1,0-1 1,23 1-16,-1 0 15,1-23 1,0 0-16,-1 0 16,1 0-16</inkml:trace>
          <inkml:trace contextRef="#ctx0" brushRef="#br0" timeOffset="3405.4707">3311 204 0,'-114'46'63,"91"-24"-63,23 1 16,23-23-1,0 0 1,0 0-16,-1 0 15,1 0-15,0 0 16,-23-23-16,22 23 0,1 0 16,-23-22-16,23 22 15,-46 22 17,0 1-17,23 0 1,0-1-1,23-22-15,0 23 16,-1-23-16,1 0 16,0-23-16,-1 23 15</inkml:trace>
        </inkml:traceGroup>
        <inkml:traceGroup>
          <inkml:annotationXML>
            <emma:emma xmlns:emma="http://www.w3.org/2003/04/emma" version="1.0">
              <emma:interpretation id="{05526F81-CE9B-4D41-A904-4872E1317450}" emma:medium="tactile" emma:mode="ink">
                <msink:context xmlns:msink="http://schemas.microsoft.com/ink/2010/main" type="inkWord" rotatedBoundingBox="23749,10997 23861,11000 23856,11227 23744,11225"/>
              </emma:interpretation>
              <emma:one-of disjunction-type="recognition" id="oneOf3">
                <emma:interpretation id="interp3" emma:lang="" emma:confidence="0.5">
                  <emma:literal>)</emma:literal>
                </emma:interpretation>
                <emma:interpretation id="interp4" emma:lang="" emma:confidence="0">
                  <emma:literal>,</emma:literal>
                </emma:interpretation>
                <emma:interpretation id="interp5" emma:lang="" emma:confidence="0">
                  <emma:literal>s</emma:literal>
                </emma:interpretation>
                <emma:interpretation id="interp6" emma:lang="" emma:confidence="0">
                  <emma:literal>S</emma:literal>
                </emma:interpretation>
                <emma:interpretation id="interp7" emma:lang="" emma:confidence="0">
                  <emma:literal>.</emma:literal>
                </emma:interpretation>
              </emma:one-of>
            </emma:emma>
          </inkml:annotationXML>
          <inkml:trace contextRef="#ctx0" brushRef="#br0" timeOffset="3798.5417">3764 182 0,'-23'0'63,"1"0"-48,22 22-15,22 1 16,1 0 0,0-23-16,-23 22 0,23-22 15,-23 23-15,0 0 16,0-1-1,-23 1 1,0-23-16,23 23 16,-23-23-16,1 22 0,-1-22 15</inkml:trace>
        </inkml:traceGroup>
        <inkml:traceGroup>
          <inkml:annotationXML>
            <emma:emma xmlns:emma="http://www.w3.org/2003/04/emma" version="1.0">
              <emma:interpretation id="{1F0D4BA0-C57A-46E7-8CDA-75C710C7DDC7}" emma:medium="tactile" emma:mode="ink">
                <msink:context xmlns:msink="http://schemas.microsoft.com/ink/2010/main" type="inkWord" rotatedBoundingBox="24176,10970 24453,10977 24446,11226 24170,11219"/>
              </emma:interpretation>
              <emma:one-of disjunction-type="recognition" id="oneOf4">
                <emma:interpretation id="interp8" emma:lang="" emma:confidence="0.5">
                  <emma:literal>e</emma:literal>
                </emma:interpretation>
                <emma:interpretation id="interp9" emma:lang="" emma:confidence="0">
                  <emma:literal>@</emma:literal>
                </emma:interpretation>
                <emma:interpretation id="interp10" emma:lang="" emma:confidence="0">
                  <emma:literal>.</emma:literal>
                </emma:interpretation>
                <emma:interpretation id="interp11" emma:lang="" emma:confidence="0">
                  <emma:literal>,</emma:literal>
                </emma:interpretation>
                <emma:interpretation id="interp12" emma:lang="" emma:confidence="0">
                  <emma:literal>a</emma:literal>
                </emma:interpretation>
              </emma:one-of>
            </emma:emma>
          </inkml:annotationXML>
          <inkml:trace contextRef="#ctx0" brushRef="#br0" timeOffset="4140.2325">4172 272 0,'91'-22'31,"-46"22"-31,-45-23 0,23 23 15,0-23-15,-23 1 16,-23-1 15,0 23-31,1 0 16,-24 23-16,24-23 0,-1 0 16,0 22-16,1 1 0,-1-23 15,23 23-15,0-1 0,0 1 16,23 0-16,-23-1 15,22-22-15,24 23 0,-24-23 0,24 23 16,-24-23-16,1 22 0,0-22 16,22 0-16</inkml:trace>
        </inkml:traceGroup>
      </inkml:traceGroup>
    </inkml:traceGroup>
  </inkml:traceGroup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0.3937" units="1/cm"/>
          <inkml:channelProperty channel="Y" name="resolution" value="50.46729" units="1/cm"/>
          <inkml:channelProperty channel="T" name="resolution" value="1" units="1/dev"/>
        </inkml:channelProperties>
      </inkml:inkSource>
      <inkml:timestamp xml:id="ts0" timeString="2023-01-13T17:23:52.819"/>
    </inkml:context>
    <inkml:brush xml:id="br0">
      <inkml:brushProperty name="width" value="0.10583" units="cm"/>
      <inkml:brushProperty name="height" value="0.10583" units="cm"/>
      <inkml:brushProperty name="color" value="#FF0000"/>
      <inkml:brushProperty name="fitToCurve" value="1"/>
    </inkml:brush>
  </inkml:definitions>
  <inkml:traceGroup>
    <inkml:annotationXML>
      <emma:emma xmlns:emma="http://www.w3.org/2003/04/emma" version="1.0">
        <emma:interpretation id="{689E7AF6-B993-40E4-BE0F-D80827F6AD34}" emma:medium="tactile" emma:mode="ink">
          <msink:context xmlns:msink="http://schemas.microsoft.com/ink/2010/main" type="inkDrawing" rotatedBoundingBox="8367,8451 15783,8341 15785,8419 8369,8528" shapeName="Other"/>
        </emma:interpretation>
      </emma:emma>
    </inkml:annotationXML>
    <inkml:trace contextRef="#ctx0" brushRef="#br0">91 183 0,'-91'-68'62,"114"68"63,-1 0-125,1 0 16,0 0-16,-1 0 15,1 0-15,0 0 16,-1 0-16,1 0 0,23 0 0,-24 0 16,1 0-16,22 0 0,-22 0 15,22 0-15,-22 0 0,22 0 16,1 0-16,-1 0 0,0 0 15,1 0-15,22 0 0,-23 0 16,23 0-16,-23 0 0,24 0 16,-24 0-16,23 0 0,-23 0 15,23 0-15,-22 0 0,22 0 16,-23 0-16,0 0 0,23 0 16,-22 0-16,22 0 0,-23 0 0,23 0 15,-22 0-15,22 0 16,0 0-16,-23 0 0,23 0 0,0 0 15,-23 0-15,23 0 0,1 0 16,-1 0-16,0 0 0,0 0 0,0 0 16,0 0-16,0 0 0,0 0 15,0 0-15,0 22 0,23-22 16,-23 0-16,22 0 0,-22 0 16,23 0-16,0-22 0,-23 22 15,23 0-15,-23 0 0,0 0 16,0 0-16,0 0 0,22 0 15,-22 0-15,0 0 0,1 0 16,-1 0-16,22 0 0,-22-23 16,23 23-16,0 0 0,-1 0 15,1 0-15,0 0 0,0-23 0,-1 23 16,1 0-16,0 0 0,-1 0 16,-22-22-16,23 22 0,0 0 15,-23 0-15,23 0 0,-23 0 16,22 0-16,-22 0 0,23 0 15,-23 0-15,0 0 0,23 0 0,-23 0 16,23 0-16,-1 0 0,-22-23 16,23 23-16,0 0 0,-23 0 15,23 0-15,-23 0 0,0 0 16,0 0-16,0 0 0,-23 0 16,23-23-16,-23 23 0,1 0 15,-1 0-15,-22 0 0,0 0 16,-1 0-16,1 0 15</inkml:trace>
  </inkml:traceGroup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0.3937" units="1/cm"/>
          <inkml:channelProperty channel="Y" name="resolution" value="50.46729" units="1/cm"/>
          <inkml:channelProperty channel="T" name="resolution" value="1" units="1/dev"/>
        </inkml:channelProperties>
      </inkml:inkSource>
      <inkml:timestamp xml:id="ts0" timeString="2023-01-13T17:24:04.872"/>
    </inkml:context>
    <inkml:brush xml:id="br0">
      <inkml:brushProperty name="width" value="0.10583" units="cm"/>
      <inkml:brushProperty name="height" value="0.10583" units="cm"/>
      <inkml:brushProperty name="color" value="#FF0000"/>
      <inkml:brushProperty name="fitToCurve" value="1"/>
    </inkml:brush>
  </inkml:definitions>
  <inkml:traceGroup>
    <inkml:annotationXML>
      <emma:emma xmlns:emma="http://www.w3.org/2003/04/emma" version="1.0">
        <emma:interpretation id="{7694C281-0C0C-4F3E-B95B-8745BDFBE668}" emma:medium="tactile" emma:mode="ink">
          <msink:context xmlns:msink="http://schemas.microsoft.com/ink/2010/main" type="inkDrawing" rotatedBoundingBox="3605,16487 12699,16429 12700,16500 3606,16558" shapeName="Other"/>
        </emma:interpretation>
      </emma:emma>
    </inkml:annotationXML>
    <inkml:trace contextRef="#ctx0" brushRef="#br0">0 74 0,'22'0'140,"-22"-23"-140,23 23 0,0 0 16,-1 0-16,1 0 0,0 0 16,-1 0-16,24 0 0,-1 0 15,0 0-15,1 0 0,-1 0 16,0 0-16,23 0 0,-22 0 16,22 0-16,-23 0 0,23 0 15,0 0-15,-22 0 0,22 0 0,-23 0 16,23 0-16,0 0 0,0 0 15,-22 0-15,22 0 0,0 0 16,0 0-16,0 0 0,0 23 16,0-23-16,0 0 0,0 0 15,0 0-15,23 0 0,-23 0 16,22 0-16,1 0 0,0 0 16,-1 0-16,-22 0 0,23 0 15,0 0-15,0 0 0,-1 0 16,1 0-16,0 0 0,-1 0 15,1 22-15,-23-22 0,23 0 0,0 0 16,-23 0-16,22 0 0,-22 0 16,23 0-16,0 0 0,0 0 15,-1 0-15,1 0 0,22 0 16,-22-22-16,0 22 0,22 0 0,-22 0 16,0 0-16,22-23 0,-22 23 15,22 0-15,-22 0 0,0 0 16,22 0-16,0 0 0,-22-23 15,22 23-15,1 0 0,-23 0 16,22 0-16,0 0 0,1 0 16,-24 0-16,24 0 0,-1 0 15,1 0-15,-24 0 0,24 0 16,-24 0-16,24 0 0,-1 0 0,1 0 16,-24 0-16,24 0 0,-24 0 15,1 0-15,0 0 0,22 0 16,-22 0-16,-23 0 0,23 0 15,-1 0-15,-22-22 0,23 22 16,-23 0-16,0 0 0,0 0 16,0 0-16,-22 0 0,22 0 15,-23 0-15,0 0 0,1 0 0,-1 0 16,1 0-16,-24 0 0,24 0 16,-24 0-16,1 0 0,0 0 15,-1 0-15,1 0 0,0 0 0</inkml:trace>
  </inkml:traceGroup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0.3937" units="1/cm"/>
          <inkml:channelProperty channel="Y" name="resolution" value="50.46729" units="1/cm"/>
          <inkml:channelProperty channel="T" name="resolution" value="1" units="1/dev"/>
        </inkml:channelProperties>
      </inkml:inkSource>
      <inkml:timestamp xml:id="ts0" timeString="2023-01-13T17:24:16.136"/>
    </inkml:context>
    <inkml:brush xml:id="br0">
      <inkml:brushProperty name="width" value="0.10583" units="cm"/>
      <inkml:brushProperty name="height" value="0.10583" units="cm"/>
      <inkml:brushProperty name="color" value="#FF0000"/>
      <inkml:brushProperty name="fitToCurve" value="1"/>
    </inkml:brush>
  </inkml:definitions>
  <inkml:traceGroup>
    <inkml:annotationXML>
      <emma:emma xmlns:emma="http://www.w3.org/2003/04/emma" version="1.0">
        <emma:interpretation id="{C70809E1-5C32-432C-9FCD-050D0476FAFB}" emma:medium="tactile" emma:mode="ink">
          <msink:context xmlns:msink="http://schemas.microsoft.com/ink/2010/main" type="inkDrawing" rotatedBoundingBox="12814,9063 15287,9200 15284,9253 12811,9116" shapeName="Other"/>
        </emma:interpretation>
      </emma:emma>
    </inkml:annotationXML>
    <inkml:trace contextRef="#ctx0" brushRef="#br0">0 0 0,'23'0'47,"-1"0"93,1 0-124,0 0 0,-1 0-16,1 0 15,0 0-15,-1 0 16,1 0-16,0 0 0,0 22 15,-1-22-15,1 0 16,0 0-16,-1 0 16,1 0-16,0 0 15,-1 0-15,1 0 16,0 0-16,-1 0 0,1 0 16,0 0-16,-1 0 15,1 0-15,0 0 0,-1 0 16,1 0-16,0 0 15,-1 0-15,1 0 16,0 0-16,-1 0 16,1 0-16,0 0 15,-1 0-15,1 0 0,-23 23 16,23-23-16,-1 0 0,1 0 16,0 0-16,0 0 0,-1 0 15,1 0-15,0 0 0,-1 0 16,1 0-1,0 0-15,-1 0 0,1 0 16,0 0-16,-1 0 16,1 0-16,0 0 0,-1 0 15,1 0-15,0 0 0,-1 0 16,1 0-16,0 0 0,22 23 16,-22-23-16,-1 0 0,1 0 15,0 0-15,0 0 0,22 0 16,-22 0-16,-1 22 0,1-22 15,0 0-15,-1 0 0,1 0 16,0 0-16,-1 0 0,1 0 16,0 0-16,-1 0 0,1 0 15,0 0-15,-1 0 0,24 0 16,-24 23-16,1-23 0,22 0 16,1 0-16,-24 0 0,24 0 0,-1 0 15,-22 0-15,22 0 0,-22 0 16,0 0-16,-1 0 0,1 0 15,0 0-15,-1 0 0,1 0 16,-23 23-16,23-23 16,-1 0-1,1 0 1,-23 22 31,-23-22-47</inkml:trace>
  </inkml:traceGroup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0.3937" units="1/cm"/>
          <inkml:channelProperty channel="Y" name="resolution" value="50.46729" units="1/cm"/>
          <inkml:channelProperty channel="T" name="resolution" value="1" units="1/dev"/>
        </inkml:channelProperties>
      </inkml:inkSource>
      <inkml:timestamp xml:id="ts0" timeString="2023-01-13T17:24:17.421"/>
    </inkml:context>
    <inkml:brush xml:id="br0">
      <inkml:brushProperty name="width" value="0.10583" units="cm"/>
      <inkml:brushProperty name="height" value="0.10583" units="cm"/>
      <inkml:brushProperty name="color" value="#FF0000"/>
      <inkml:brushProperty name="fitToCurve" value="1"/>
    </inkml:brush>
  </inkml:definitions>
  <inkml:traceGroup>
    <inkml:annotationXML>
      <emma:emma xmlns:emma="http://www.w3.org/2003/04/emma" version="1.0">
        <emma:interpretation id="{556F6067-E1B5-4A68-A171-1D1073517B82}" emma:medium="tactile" emma:mode="ink">
          <msink:context xmlns:msink="http://schemas.microsoft.com/ink/2010/main" type="inkDrawing" rotatedBoundingBox="14855,9194 15185,8919 15454,9242 15124,9517" shapeName="Other"/>
        </emma:interpretation>
      </emma:emma>
    </inkml:annotationXML>
    <inkml:trace contextRef="#ctx0" brushRef="#br0">45 22 0,'-23'-22'62,"46"22"16,0 0-62,-23 22-16,22-22 16,1 0-16,0 0 0,-23 23 15,22-23-15,1 23 0,0-23 16,-1 22-16,1-22 0,0 23 16,-1 0-16,1-23 15,-23 22-15,23-22 0,-1 23 0,1-23 16,-23 23-16,23-23 15,-23 22 64,-23-22-79,0 0 15,1 0-15,-1 0 16,0 23-1,1-23-15,-1 0 16,0 23-16,1-23 16,-1 22-16,0-22 0,1 23 15,-1-23-15,0 23 16,1-23-16,22 22 16,-23-22-16,0 23 15,1-23 1,22-23 46,22 23-62,-22-22 16,23-1-16,-23 0 0,23 1 16,-23-1-16,22 0 0,1 1 15,-23-1-15,23 0 0,-23 1 16,0-1-1,0 46 32,-23-23-31,23 22-16,-23 1 0,23 0 0,-22-1 16,22 1-16,-23 0 0,23-1 15,0 1-15,0 0 16,0-1-16,0 1 31,23-23-31</inkml:trace>
  </inkml:traceGroup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0.3937" units="1/cm"/>
          <inkml:channelProperty channel="Y" name="resolution" value="50.46729" units="1/cm"/>
          <inkml:channelProperty channel="T" name="resolution" value="1" units="1/dev"/>
        </inkml:channelProperties>
      </inkml:inkSource>
      <inkml:timestamp xml:id="ts0" timeString="2023-01-13T17:24:24.668"/>
    </inkml:context>
    <inkml:brush xml:id="br0">
      <inkml:brushProperty name="width" value="0.10583" units="cm"/>
      <inkml:brushProperty name="height" value="0.10583" units="cm"/>
      <inkml:brushProperty name="color" value="#FF0000"/>
      <inkml:brushProperty name="fitToCurve" value="1"/>
    </inkml:brush>
  </inkml:definitions>
  <inkml:traceGroup>
    <inkml:annotationXML>
      <emma:emma xmlns:emma="http://www.w3.org/2003/04/emma" version="1.0">
        <emma:interpretation id="{B013FE28-5FEA-4EA1-BC9F-A23846BBB464}" emma:medium="tactile" emma:mode="ink">
          <msink:context xmlns:msink="http://schemas.microsoft.com/ink/2010/main" type="inkDrawing" rotatedBoundingBox="7142,14060 9612,13963 9616,14067 7146,14164" shapeName="Other"/>
        </emma:interpretation>
      </emma:emma>
    </inkml:annotationXML>
    <inkml:trace contextRef="#ctx0" brushRef="#br0">68 98 0,'-22'-23'63,"-1"23"-63,0 0 31,23-23-16,23 46 110,0-23-93,-1 0-17,-22 23-15,23-23 16,0 0 0,-1 0-1,1 0 1,0 0-1,-1 0-15,1 0 16,0 0 0,0 0-16,-1 0 15,1 0-15,0 0 16,-1 0-16,1 0 16,0 0-1,-1 0 1,1 0-16,0 0 15,-1 0 1,1 0-16,0 22 16,-1-22-16,1 0 15,0 0-15,-1 0 16,1 0-16,0 0 16,-1 0-16,1 0 15,0 0 1,-1 0-1,1 0-15,0 0 16,0 0-16,-1 0 16,1 0-16,0 0 15,-1 0-15,1-22 16,0 22-16,-1 0 16,1 0-1,0 0-15,-1 0 16,1 0-16,0 0 15,-1 0-15,1 0 16,0 0-16,-1 0 0,1 0 16,0 0-16,-1 0 0,1-23 15,0 23-15,-1 0 0,1 0 0,0 0 16,-1 0-16,1 0 16,0 0-16,-1 0 0,1 0 15,0 0-15,0 0 0,-1 0 16,1 0-16,0 0 0,-1 0 15,1 0-15,0-23 0,22 23 0,0 0 16,1 0-16,-1 0 0,-22-22 16,22 22-16,0 0 0,1 0 15,-24 0-15,24-23 0,-23 23 16,22 0-16,-22 0 0,-1 0 16,1 0-16,0 0 0,-1 0 15,1 0-15,0 0 0,-1 0 16,1 0-16,0 0 15,-1 0-15,1 0 16,0 0-16,-23 23 0,22-23 16</inkml:trace>
  </inkml:traceGroup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0.3937" units="1/cm"/>
          <inkml:channelProperty channel="Y" name="resolution" value="50.46729" units="1/cm"/>
          <inkml:channelProperty channel="T" name="resolution" value="1" units="1/dev"/>
        </inkml:channelProperties>
      </inkml:inkSource>
      <inkml:timestamp xml:id="ts0" timeString="2024-01-31T17:18:13.267"/>
    </inkml:context>
    <inkml:brush xml:id="br0">
      <inkml:brushProperty name="width" value="0.10583" units="cm"/>
      <inkml:brushProperty name="height" value="0.10583" units="cm"/>
      <inkml:brushProperty name="color" value="#FF0000"/>
      <inkml:brushProperty name="fitToCurve" value="1"/>
    </inkml:brush>
  </inkml:definitions>
  <inkml:traceGroup>
    <inkml:annotationXML>
      <emma:emma xmlns:emma="http://www.w3.org/2003/04/emma" version="1.0">
        <emma:interpretation id="{AC913522-7871-4DD1-9F3A-B4CA03F1F717}" emma:medium="tactile" emma:mode="ink">
          <msink:context xmlns:msink="http://schemas.microsoft.com/ink/2010/main" type="writingRegion" rotatedBoundingBox="15377,3015 22260,1520 22873,4339 15990,5834"/>
        </emma:interpretation>
      </emma:emma>
    </inkml:annotationXML>
    <inkml:traceGroup>
      <inkml:annotationXML>
        <emma:emma xmlns:emma="http://www.w3.org/2003/04/emma" version="1.0">
          <emma:interpretation id="{23B892B7-C315-4E62-87AB-58D07F48EEA6}" emma:medium="tactile" emma:mode="ink">
            <msink:context xmlns:msink="http://schemas.microsoft.com/ink/2010/main" type="paragraph" rotatedBoundingBox="18562,2114 22474,1992 22496,2710 18585,2833" alignmentLevel="2"/>
          </emma:interpretation>
        </emma:emma>
      </inkml:annotationXML>
      <inkml:traceGroup>
        <inkml:annotationXML>
          <emma:emma xmlns:emma="http://www.w3.org/2003/04/emma" version="1.0">
            <emma:interpretation id="{81AEEB19-D810-4B68-B4CF-5DF12EFB5975}" emma:medium="tactile" emma:mode="ink">
              <msink:context xmlns:msink="http://schemas.microsoft.com/ink/2010/main" type="line" rotatedBoundingBox="18562,2114 22474,1992 22496,2710 18585,2833"/>
            </emma:interpretation>
          </emma:emma>
        </inkml:annotationXML>
        <inkml:traceGroup>
          <inkml:annotationXML>
            <emma:emma xmlns:emma="http://www.w3.org/2003/04/emma" version="1.0">
              <emma:interpretation id="{4E93B611-C871-4338-A89B-151F2DDDE1EE}" emma:medium="tactile" emma:mode="ink">
                <msink:context xmlns:msink="http://schemas.microsoft.com/ink/2010/main" type="inkWord" rotatedBoundingBox="18563,2154 19513,2125 19534,2803 18585,2833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3028-2174 0,'0'25'47,"-24"-1"-47,-1 25 15,25 0-15,-24-25 0,-1 25 16,1 0-16,0 24 0,24-24 16,-25 0-16,25-25 0,-24 1 15,24-1-15,0 1 0,-25-1 16,25-48 15,0-1-15,0 1-16,0-1 0,0 1 15,25-1-15</inkml:trace>
          <inkml:trace contextRef="#ctx0" brushRef="#br0" timeOffset="271.1044">3052-2174 0,'49'74'63,"-24"-50"-48,-1 0-15,1 25 0,-1-24 16,0 23-16,1-23 0,-1-1 0,1 1 16,24-1-16,-25 1 0,-24-1 15,24-24-15,1 24 0,-1-24 16,1 0-1,-25-24 1,24 0-16</inkml:trace>
          <inkml:trace contextRef="#ctx0" brushRef="#br0" timeOffset="531.1014">3736-2320 0,'-73'97'47,"49"-48"-47,-1-24 0,1 24 16,-1-1-16,1 1 0,-1 0 15,1-25-15,0 25 0,24-24 0,-25-1 16,25 1-16,0-1 0,25-48 47</inkml:trace>
        </inkml:traceGroup>
        <inkml:traceGroup>
          <inkml:annotationXML>
            <emma:emma xmlns:emma="http://www.w3.org/2003/04/emma" version="1.0">
              <emma:interpretation id="{6EA6194C-3866-43C2-8B60-AF600F22AE7A}" emma:medium="tactile" emma:mode="ink">
                <msink:context xmlns:msink="http://schemas.microsoft.com/ink/2010/main" type="inkWord" rotatedBoundingBox="20352,2058 21327,2027 21346,2636 20371,2667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069.5948">4811-2394 0,'-98'98'47,"98"-73"-32,-24 23-15,-1 1 0,1 0 16,0-24-16,24 23 0,0-23 15,-25 24-15,25-25 0,0 0 16,0 1-16,0-1 16,25-48 15</inkml:trace>
          <inkml:trace contextRef="#ctx0" brushRef="#br0" timeOffset="1389.0024">4689-1978 0,'122'-49'47,"-98"49"-47,1 0 0,-1 0 16,1 0-16,-1 0 0,-24 24 15,24-24-15,-24 25 0,0-1 16,0 0-16,-24 1 16,24-1-16,-24-24 0,-1 25 15,1-1-15,-1-24 0,1 25 16,-1-25-16,1 24 0,0-24 16,-1 0-1,25-24 16,25 24-15,-1-25-16</inkml:trace>
          <inkml:trace contextRef="#ctx0" brushRef="#br0" timeOffset="1821.1008">5397-2052 0,'-98'25'63,"98"-1"-63,-24-24 0,0 25 15,-1-1-15,25 0 16,0 1-16,0-1 15,25-24 1,-1 0-16,0 0 16,1 0-16,-1 0 15,-24-24-15,25 24 0,-25-25 0,24 25 16,1 0-16,-25-24 16,24 24 15,-24 24-16,0 1 1,0-1-16,24-24 16,-24 25-16,25-25 15,-1 0 1,1 0-16,-1 0 0</inkml:trace>
        </inkml:traceGroup>
        <inkml:traceGroup>
          <inkml:annotationXML>
            <emma:emma xmlns:emma="http://www.w3.org/2003/04/emma" version="1.0">
              <emma:interpretation id="{DF76CB0E-9BB6-4DDE-B24B-F5CDFC65A6A1}" emma:medium="tactile" emma:mode="ink">
                <msink:context xmlns:msink="http://schemas.microsoft.com/ink/2010/main" type="inkWord" rotatedBoundingBox="21602,2276 21785,2270 21796,2634 21614,2640"/>
              </emma:interpretation>
              <emma:one-of disjunction-type="recognition" id="oneOf2">
                <emma:interpretation id="interp2" emma:lang="" emma:confidence="0.5">
                  <emma:literal>s</emma:literal>
                </emma:interpretation>
                <emma:interpretation id="interp3" emma:lang="" emma:confidence="0">
                  <emma:literal>5</emma:literal>
                </emma:interpretation>
                <emma:interpretation id="interp4" emma:lang="" emma:confidence="0">
                  <emma:literal>S</emma:literal>
                </emma:interpretation>
                <emma:interpretation id="interp5" emma:lang="" emma:confidence="0">
                  <emma:literal>,</emma:literal>
                </emma:interpretation>
                <emma:interpretation id="interp6" emma:lang="" emma:confidence="0">
                  <emma:literal>g</emma:literal>
                </emma:interpretation>
              </emma:one-of>
            </emma:emma>
          </inkml:annotationXML>
          <inkml:trace contextRef="#ctx0" brushRef="#br0" timeOffset="2143.1182">6008-2174 0,'-122'25'31,"122"-1"-16,0 1 1,0-1-16,24-24 16,-24 24-16,24 1 0,1-1 15,-25 1-15,24-25 0,-24 24 16,0 0-16,0 1 16,0-1-16,-24 1 15,-1-1 1,1-24-16,24 25 0,-24-25 0,-1 0 15,1 0 1</inkml:trace>
        </inkml:traceGroup>
        <inkml:traceGroup>
          <inkml:annotationXML>
            <emma:emma xmlns:emma="http://www.w3.org/2003/04/emma" version="1.0">
              <emma:interpretation id="{EE3294EF-D570-4133-BE4B-B02747B7A778}" emma:medium="tactile" emma:mode="ink">
                <msink:context xmlns:msink="http://schemas.microsoft.com/ink/2010/main" type="inkWord" rotatedBoundingBox="22121,2300 22483,2289 22493,2589 22130,2600"/>
              </emma:interpretation>
              <emma:one-of disjunction-type="recognition" id="oneOf3">
                <emma:interpretation id="interp7" emma:lang="" emma:confidence="0.5">
                  <emma:literal>e</emma:literal>
                </emma:interpretation>
                <emma:interpretation id="interp8" emma:lang="" emma:confidence="0">
                  <emma:literal>.</emma:literal>
                </emma:interpretation>
                <emma:interpretation id="interp9" emma:lang="" emma:confidence="0">
                  <emma:literal>,</emma:literal>
                </emma:interpretation>
                <emma:interpretation id="interp10" emma:lang="" emma:confidence="0">
                  <emma:literal>c</emma:literal>
                </emma:interpretation>
                <emma:interpretation id="interp11" emma:lang="" emma:confidence="0">
                  <emma:literal>a</emma:literal>
                </emma:interpretation>
              </emma:one-of>
            </emma:emma>
          </inkml:annotationXML>
          <inkml:trace contextRef="#ctx0" brushRef="#br0" timeOffset="2661.0973">6374-2003 0,'98'-49'63,"-74"49"-63,-24-24 15,25 24-15,-25-24 0,0-1 16,0 1 15,-25 24-31,1 24 16,-1-24-16,1 25 16,-1-25-16,1 24 0,24 0 15,-24 1-15,24-1 0,0 1 16,0-1-16,24 0 15,0 1-15,25-1 0,-24-24 16,24 25-16,-1-25 0,1 0 16,0 0-16,0 0 0</inkml:trace>
        </inkml:traceGroup>
      </inkml:traceGroup>
    </inkml:traceGroup>
    <inkml:traceGroup>
      <inkml:annotationXML>
        <emma:emma xmlns:emma="http://www.w3.org/2003/04/emma" version="1.0">
          <emma:interpretation id="{A739EF52-6421-4336-A696-980776D02EFC}" emma:medium="tactile" emma:mode="ink">
            <msink:context xmlns:msink="http://schemas.microsoft.com/ink/2010/main" type="paragraph" rotatedBoundingBox="15682,4419 21825,3085 22132,4500 15990,583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32002E9-DEC1-4ADC-8AB1-5BC5F4F44EC5}" emma:medium="tactile" emma:mode="ink">
              <msink:context xmlns:msink="http://schemas.microsoft.com/ink/2010/main" type="line" rotatedBoundingBox="15682,4419 21825,3085 22132,4500 15990,5834"/>
            </emma:interpretation>
          </emma:emma>
        </inkml:annotationXML>
        <inkml:traceGroup>
          <inkml:annotationXML>
            <emma:emma xmlns:emma="http://www.w3.org/2003/04/emma" version="1.0">
              <emma:interpretation id="{33D38BB3-355E-4863-9838-48A68BF160F1}" emma:medium="tactile" emma:mode="ink">
                <msink:context xmlns:msink="http://schemas.microsoft.com/ink/2010/main" type="inkWord" rotatedBoundingBox="15710,4549 17178,4230 17457,5515 15990,5834">
                  <msink:destinationLink direction="with" ref="{949C4F41-8BDD-464E-BCFE-43FE234BBF55}"/>
                </msink:context>
              </emma:interpretation>
              <emma:one-of disjunction-type="recognition" id="oneOf4">
                <emma:interpretation id="interp12" emma:lang="" emma:confidence="1">
                  <emma:literal/>
                </emma:interpretation>
              </emma:one-of>
            </emma:emma>
          </inkml:annotationXML>
          <inkml:trace contextRef="#ctx0" brushRef="#br0" timeOffset="-4832.9131">757 415 0,'-25'98'47,"25"-74"-47,0 1 16,0-1-16,0 0 15,0 1-15,25-25 0,-1 24 16,1-24-16,-1 0 0,0 0 15,1-24-15,-1 24 0,-24-25 16,25 25-16,-1-24 0,-24 0 16,24 24-16,-24-25 0,25 1 15,-25 48 48,0 1-63,0-1 0,24 0 15,-24 1-15,25-1 16,-1-24-16,1 25 0,23-25 0,-23 0 16,-1 0-16,1 0 0,24 0 15</inkml:trace>
          <inkml:trace contextRef="#ctx0" brushRef="#br0" timeOffset="-4379.8613">1538 415 0,'-146'73'32,"121"-48"-17,25-1-15,25 1 31,-1-25-31,1-25 16,-1 25 0,0-24-16,1 24 15,-1 0 17,-24 24-17,0 1-15,0-1 16,0 0-16,0 25 0,0-24 15,25-1-15,-25 25 0,0-25 16,0 25-16,0-24 0,0 24 16,0-25-16,-25 25 0,25-25 0,-24 1 15,24-1-15,-25 0 0,1 1 16,0-1-16,-1-24 16,25-24-1,-24 24-15,24-25 0,0 1 16,0 0-16,24-1 0</inkml:trace>
          <inkml:trace contextRef="#ctx0" brushRef="#br0" timeOffset="-5315.8959">415 0 0,'-122'49'16,"73"-25"-1,24 1-15,-23-1 0,23 0 16,-24 1-16,25-1 0,-1 1 16,1-1-16,24 1 15,-24-25-15,24 24 0,0 0 0,24-24 16,-24 25-16,24-25 15,1 0-15,24 24 0,-25-24 16,1 0-16,23 25 0,-23-25 16,-1 24-16,25-24 0,-24 25 15,-1-25-15,-24 24 0,24 0 0,-24 1 16,25-1-16,-25 1 0,0-1 16,0 25-16,-25-25 0,25 1 15,-24-1-15,0 1 0,-1-1 16,1 0-16,-1 1 0,1-1 15,24 1-15,-25-25 0,1 0 16,0 24-16,-1-24 16,1 0-16,24-24 15,-25 24-15,25-25 0,0 1 16</inkml:trace>
        </inkml:traceGroup>
        <inkml:traceGroup>
          <inkml:annotationXML>
            <emma:emma xmlns:emma="http://www.w3.org/2003/04/emma" version="1.0">
              <emma:interpretation id="{4922A5E8-7A99-4A73-B705-E0745CDFCB5F}" emma:medium="tactile" emma:mode="ink">
                <msink:context xmlns:msink="http://schemas.microsoft.com/ink/2010/main" type="inkWord" rotatedBoundingBox="17751,4879 18748,4662 18829,5031 17831,5247">
                  <msink:destinationLink direction="with" ref="{B46E0B82-320E-4B06-9F4B-4163A32C1EF3}"/>
                </msink:context>
              </emma:interpretation>
              <emma:one-of disjunction-type="recognition" id="oneOf5">
                <emma:interpretation id="interp13" emma:lang="" emma:confidence="1">
                  <emma:literal/>
                </emma:interpretation>
              </emma:one-of>
            </emma:emma>
          </inkml:annotationXML>
          <inkml:trace contextRef="#ctx0" brushRef="#br0" timeOffset="-3676.8979">2173 391 0,'-122'49'47,"98"-25"-32,-1 0-15,25 1 0,0-1 16,0 1 0,25-25-16,-1 0 15,1 0-15,-1-25 16,0 25-16,1-24 0,-1 24 15,-24-25-15,25 25 0,-25-24 16,24 24-16,0-24 16,-24 48 31,0 0-47,0 1 15,25-25-15,-1 0 16,1 24-16,-1-24 0,1 0 15,23 0-15,-23-24 16,-1 24-16,1 0 0,-1-25 0,1 25 16,-1-24-16,0 24 15,1-24-15,-1-1 16,1 25-16,-1-24 0,1 24 31,-25 24-15,0 1-16,0-1 15,0 0-15,24 1 16,-24-1-16,0 1 16,24-25-16,1 24 0,-1-24 15,1 0-15,24 0 0,-1 0 16,-23 0-16,24 0 0,-1 0 16</inkml:trace>
        </inkml:traceGroup>
        <inkml:traceGroup>
          <inkml:annotationXML>
            <emma:emma xmlns:emma="http://www.w3.org/2003/04/emma" version="1.0">
              <emma:interpretation id="{D25BD62A-E378-4854-AB52-10BA0A2AB287}" emma:medium="tactile" emma:mode="ink">
                <msink:context xmlns:msink="http://schemas.microsoft.com/ink/2010/main" type="inkWord" rotatedBoundingBox="21237,3212 21825,3085 22042,4085 21455,4213"/>
              </emma:interpretation>
              <emma:one-of disjunction-type="recognition" id="oneOf6">
                <emma:interpretation id="interp14" emma:lang="" emma:confidence="0.5">
                  <emma:literal>t</emma:literal>
                </emma:interpretation>
                <emma:interpretation id="interp15" emma:lang="" emma:confidence="0">
                  <emma:literal>1</emma:literal>
                </emma:interpretation>
                <emma:interpretation id="interp16" emma:lang="" emma:confidence="0">
                  <emma:literal>L</emma:literal>
                </emma:interpretation>
                <emma:interpretation id="interp17" emma:lang="" emma:confidence="0">
                  <emma:literal>l</emma:literal>
                </emma:interpretation>
                <emma:interpretation id="interp18" emma:lang="" emma:confidence="0">
                  <emma:literal>k</emma:literal>
                </emma:interpretation>
              </emma:one-of>
            </emma:emma>
          </inkml:annotationXML>
          <inkml:trace contextRef="#ctx0" brushRef="#br0" timeOffset="-947.9029">5617-513 0,'73'98'62,"-48"-74"-46,-1 1-16,0-1 15,1 0-15,-1-24 16,-24 25-16,25-25 0,-1 0 16,1 0-16,-1 0 15,0 0-15,1 0 0,-25-25 16,24 25-16,1-24 0,-1 24 15,0-24-15,1-1 0,-1 25 16,-24-24-16,25-1 0,-1 1 16,1 24-16,-25-25 0,24 1 15,0 0-15</inkml:trace>
          <inkml:trace contextRef="#ctx0" brushRef="#br0" timeOffset="-1322.893">5886-1246 0,'-25'-73'47,"25"97"-16,0 1-31,0-1 16,0 25-16,0 0 0,0 0 16,0 0-16,0 24 0,0-24 15,-24 24-15,24 0 0,0 1 0,0-1 16,0 0-16,0-24 0,0 0 15,0 0-15,0-25 0,0 1 16,0-1-16,0 0 16,-25-24-1</inkml:trace>
        </inkml:traceGroup>
      </inkml:traceGroup>
    </inkml:traceGroup>
  </inkml:traceGroup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0.3937" units="1/cm"/>
          <inkml:channelProperty channel="Y" name="resolution" value="50.46729" units="1/cm"/>
          <inkml:channelProperty channel="T" name="resolution" value="1" units="1/dev"/>
        </inkml:channelProperties>
      </inkml:inkSource>
      <inkml:timestamp xml:id="ts0" timeString="2023-01-13T17:24:25.818"/>
    </inkml:context>
    <inkml:brush xml:id="br0">
      <inkml:brushProperty name="width" value="0.10583" units="cm"/>
      <inkml:brushProperty name="height" value="0.10583" units="cm"/>
      <inkml:brushProperty name="color" value="#FF0000"/>
      <inkml:brushProperty name="fitToCurve" value="1"/>
    </inkml:brush>
  </inkml:definitions>
  <inkml:traceGroup>
    <inkml:annotationXML>
      <emma:emma xmlns:emma="http://www.w3.org/2003/04/emma" version="1.0">
        <emma:interpretation id="{AFDB910C-9FEF-4F1F-B8CA-634D54FDB8F2}" emma:medium="tactile" emma:mode="ink">
          <msink:context xmlns:msink="http://schemas.microsoft.com/ink/2010/main" type="inkDrawing" rotatedBoundingBox="6936,14779 9522,14696 9525,14770 6939,14854" shapeName="Other"/>
        </emma:interpretation>
      </emma:emma>
    </inkml:annotationXML>
    <inkml:trace contextRef="#ctx0" brushRef="#br0">0 143 0,'114'-45'47,"-92"45"-31,24 0-16,-24 0 0,24-23 15,-1 23-15,0 0 0,23 0 16,1 0-16,-1 0 0,0 0 15,0 0-15,22 0 0,-22 0 0,23 0 16,-23 0-16,23 0 0,-23-23 16,23 23-16,-1 0 0,1 0 15,-23 0-15,23-22 0,-1 22 16,-21 0-16,-1 0 0,22-23 16,-22 23-16,0 0 0,-22 0 0,22 0 15,-23 0-15,0 0 16,1 0-16,-23 0 0,-1 0 0,1 0 15,0 0-15,-1 23 0,1-23 16,0 0-16,-1 0 0,1 0 16,0 22-16,-1-22 0,1 0 15,0 0-15</inkml:trace>
  </inkml:traceGroup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0.3937" units="1/cm"/>
          <inkml:channelProperty channel="Y" name="resolution" value="50.46729" units="1/cm"/>
          <inkml:channelProperty channel="T" name="resolution" value="1" units="1/dev"/>
        </inkml:channelProperties>
      </inkml:inkSource>
      <inkml:timestamp xml:id="ts0" timeString="2023-01-13T17:24:37.472"/>
    </inkml:context>
    <inkml:brush xml:id="br0">
      <inkml:brushProperty name="width" value="0.10583" units="cm"/>
      <inkml:brushProperty name="height" value="0.10583" units="cm"/>
      <inkml:brushProperty name="color" value="#FF0000"/>
      <inkml:brushProperty name="fitToCurve" value="1"/>
    </inkml:brush>
  </inkml:definitions>
  <inkml:traceGroup>
    <inkml:annotationXML>
      <emma:emma xmlns:emma="http://www.w3.org/2003/04/emma" version="1.0">
        <emma:interpretation id="{2AAA9175-5044-4440-B6DE-E4D4E7D392CD}" emma:medium="tactile" emma:mode="ink">
          <msink:context xmlns:msink="http://schemas.microsoft.com/ink/2010/main" type="inkDrawing" rotatedBoundingBox="4709,11270 5926,10884 6225,11824 5007,12211" hotPoints="6052,11495 5492,12055 4932,11495 5492,10935" semanticType="enclosure" shapeName="Circle"/>
        </emma:interpretation>
      </emma:emma>
    </inkml:annotationXML>
    <inkml:trace contextRef="#ctx0" brushRef="#br0">1044 838 0,'0'-22'172,"23"22"-156,-23-23 15,22 23-31,-22-23 16,23 23-1,-23-22 1,23 22-16,-23-23 15,22 23-15,-22-22 16,23-1-16,-23 0 16,0 1-1,23-1-15,-23 0 16,0 1 0,22-1-1,-22 1-15,0-1 16,0 0-1,0 1 1,0-1 0,0 0-1,0 1 1,0-1 0,0 0-1,0 1-15,-22 22 16,22-23-16,0 1 0,-23 22 15,23-23-15,0 0 16,-23 1-16,1-1 16,22 0-1,-23 23-15,23-22 16,-23 22-16,23-23 16,-22 23-16,22-22 0,-23 22 15,23-23-15,-23 23 16,23-23-16,-22 23 0,-1-22 15,0 22 1,0 0-16,1-23 16,-1 23-16,0 0 15,1 0-15,-1 0 16,0 0-16,1 0 0,-1 0 16,0 0-16,0 0 15,1 0-15,-1 0 0,0 0 16,1 0-16,-1 0 15,0 23-15,1-23 16,-1 0-16,0 0 16,0 22-16,1-22 15,-1 23-15,0-23 16,1 23-16,-1-23 16,23 22-16,-23-22 15,1 23-15,-1-23 16,23 22-16,-23-22 15,1 23-15,-1-23 16,23 23-16,-23-23 16,23 22-16,-23-22 0,23 23 15,-22-23-15,22 23 16,-23-23-16,23 22 0,-23-22 0,23 23 16,-22-23-16,22 22 0,-23 1 15,0 0 1,23-1-1,-22-22-15,22 23 16,0 0 0,-23-23-16,23 22 0,0 1 15,0 0 1,0-1 0,0 1-1,0-1-15,0 1 16,0 0-1,0-1 1,0 1 0,23-23-16,-23 23 15,0-1 1,22-22-16,-22 23 16,23-23-1,-23 22-15,0 1 16,23-23-16,-23 23 15,0-1 1,22-22 0,-22 23-1,23-23-15,0 0 32,-23 23-17,22-23-15,1 0 16,0 0-1,0 22 1,-1-22 0,1 0-1,0 0 1,-1 0 0,-22 23-16,23-23 0,0 0 15,-1 0 1,1 0-1,-23 23 1,23-23-16,-1 0 31,1 0-15,0 0 0,0 0 15,-1 0-16,1 0 1,0 0 0,-1 0 15,1 0 0,0 0 0,-1 0-15,1 0-16,0 0 16,0 0-1,-1-23-15,1 23 16,0 0-16,-1 0 0,1 0 16,0 0-16</inkml:trace>
  </inkml:traceGroup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0.3937" units="1/cm"/>
          <inkml:channelProperty channel="Y" name="resolution" value="50.46729" units="1/cm"/>
          <inkml:channelProperty channel="T" name="resolution" value="1" units="1/dev"/>
        </inkml:channelProperties>
      </inkml:inkSource>
      <inkml:timestamp xml:id="ts0" timeString="2023-01-13T17:24:40.545"/>
    </inkml:context>
    <inkml:brush xml:id="br0">
      <inkml:brushProperty name="width" value="0.10583" units="cm"/>
      <inkml:brushProperty name="height" value="0.10583" units="cm"/>
      <inkml:brushProperty name="color" value="#FF0000"/>
      <inkml:brushProperty name="fitToCurve" value="1"/>
    </inkml:brush>
  </inkml:definitions>
  <inkml:traceGroup>
    <inkml:annotationXML>
      <emma:emma xmlns:emma="http://www.w3.org/2003/04/emma" version="1.0">
        <emma:interpretation id="{8A56A5E6-F2B5-4A72-8272-F926A9CFD8D0}" emma:medium="tactile" emma:mode="ink">
          <msink:context xmlns:msink="http://schemas.microsoft.com/ink/2010/main" type="inkDrawing" rotatedBoundingBox="11879,10013 12886,9653 13203,10539 12196,10900" hotPoints="12971,10220 12480,10711 11989,10220 12480,9729" semanticType="enclosure" shapeName="Circle"/>
        </emma:interpretation>
      </emma:emma>
    </inkml:annotationXML>
    <inkml:trace contextRef="#ctx0" brushRef="#br0">481 884 0,'68'-22'47,"-45"22"-31,-23-23 0,22 23-16,1 0 15,0-23 1,-1 23-1,1 0 1,-23-22-16,23 22 16,-1-23-16,1 23 15,0-23 1,-1 23 0,-22-22-16,23 22 15,-23-23 1,23 23-16,-23-23 15,22 23-15,1-22 16,0-1 0,-1 0-1,1 1-15,0-1 16,-1 0 0,-22 1-1,23 22 1,-23-23-16,0 0 31,23 1-15,-23-1-1,-23 23 17,23-23-32,0 1 15,-23-1-15,23 0 16,-22 23-1,22-22-15,-23-1 16,23 0 0,-23 23-1,23-22-15,-22 22 16,22-23-16,-23 23 16,23-23-16,-23 23 15,23-23-15,-22 23 16,-1 0-16,23-22 15,-23 22-15,23-23 16,-22 23 0,-1-23-1,0 23-15,1-22 16,-1 22 0,0-23-16,1 23 15,-1-23-15,0 23 16,1-22-16,-1 22 15,0 0-15,1 0 16,-1 0-16,23-23 0,-23 23 16,1 0-16,-1 0 15,0 0 1,1 0 0,-1 0-16,0 0 15,0 0-15,23 23 16,-22-23-16,-1 0 15,0 22-15,1-22 16,22 23-16,-23-23 0,0 23 16,1-23-1,22 22-15,-23-22 0,23 23 16,-23-23-16,23 23 16,-22-23-16,22 22 15,-23 1 1,23 0-1,-23 0 1,23-1 0,0 1-1,0 0 1,0-1-16,0 1 16,0 0-1,0-1-15,-22-22 16,22 23-16,0 0 0,0-1 15,0 1 1,0 0 0,0-1-16,0 1 15,0 0 1,0-1 0,0 1-16,0 0 15,0-1 1,22-22 15,-22 23-31,0 0 31,0-1-15,23-22 0,-23 23-1,0 0 16,0-1-15,23-22 0,-23 23-1,22-23 17,-22 23-32,23-23 15,0 22 16,-1-22-15,1 0 15,0 0-15,-23 23-16,22-23 16,1 0-1,0 0 1,-1 0-1,1 0 1,0 0-16,0 0 16,-23-23-16,22 23 0,1 0 15,0 0-15,-1 0 16,1 0-16,-23-22 16,23 22-16,-1 0 15,1 0 1,0 0-1,-1 0-15,1 0 16,0 0-16,-1 0 16,1 0-16</inkml:trace>
  </inkml:traceGroup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0.3937" units="1/cm"/>
          <inkml:channelProperty channel="Y" name="resolution" value="50.46729" units="1/cm"/>
          <inkml:channelProperty channel="T" name="resolution" value="1" units="1/dev"/>
        </inkml:channelProperties>
      </inkml:inkSource>
      <inkml:timestamp xml:id="ts0" timeString="2023-01-13T17:25:04.643"/>
    </inkml:context>
    <inkml:brush xml:id="br0">
      <inkml:brushProperty name="width" value="0.10583" units="cm"/>
      <inkml:brushProperty name="height" value="0.10583" units="cm"/>
      <inkml:brushProperty name="color" value="#FF0000"/>
      <inkml:brushProperty name="fitToCurve" value="1"/>
    </inkml:brush>
  </inkml:definitions>
  <inkml:traceGroup>
    <inkml:annotationXML>
      <emma:emma xmlns:emma="http://www.w3.org/2003/04/emma" version="1.0">
        <emma:interpretation id="{8CD439D6-CA5E-478B-8B78-444F40E50366}" emma:medium="tactile" emma:mode="ink">
          <msink:context xmlns:msink="http://schemas.microsoft.com/ink/2010/main" type="inkDrawing" rotatedBoundingBox="2108,2152 7936,2106 7937,2203 2109,2249" shapeName="Other"/>
        </emma:interpretation>
      </emma:emma>
    </inkml:annotationXML>
    <inkml:trace contextRef="#ctx0" brushRef="#br0">0 48 0,'22'0'47,"1"0"78,0 0-110,-1 0 1,1 0-16,0 0 15,-1 0-15,1 0 16,0 0-16,0 23 0,-1-23 16,1 0-16,0 0 0,-1 0 15,24 0-15,-24 0 0,1 0 16,0 0-16,-1 22 0,1-22 16,0 0-16,-1 0 0,1 0 15,22 23-15,-22-23 0,22 0 0,-22 0 16,22 0-16,-22 0 0,23 0 15,-1 0-15,-22-23 0,22 23 16,0 0-16,1 0 0,-24 0 16,24 0-16,-1 0 0,0 0 15,1 0-15,-1 0 0,0 0 0,1 0 16,-1 0-16,0 0 0,1 0 16,-1 0-16,23 0 0,-22 0 15,-1 0-15,23 0 0,-23 0 16,23 0-16,-22 0 0,22 0 15,-23 0-15,23 23 0,-22-23 16,-1 0-16,0 0 0,23 0 16,-22 0-16,-1 0 0,0 0 15,1 0-15,22 0 0,-23 0 16,0 0-16,1 0 0,-1 0 0,1 0 16,22 0-16,-23 0 15,0 0-15,23 0 0,-22 0 0,-1 0 16,0 0-16,23 0 0,-22 0 15,-1 0-15,1 0 0,-1 0 16,0 0-16,1 0 0,-1 0 0,-22-23 16,22 23-16,0 0 0,1 0 15,-1 0-15,0 0 0,1 0 16,-1 0-16,0 0 0,1 0 16,-1 0-16,1 0 0,-1 0 15,23 0-15,-23 0 0,23 0 16,-22 0-16,22 0 0,0-22 15,0 22-15,-23 0 0,23 0 16,0 0-16,0-23 0,0 23 16,0 0-16,-22 0 0,22 0 0,0 0 15,-23-23-15,23 23 0,-23 0 16,24 0-16,-24 0 0,23 0 16,-23 0-16,1 0 0,-1-22 15,0 22-15,1 0 0,-24 0 16,24 0-16,-24 0 0,24 0 15,-24 0-15,1 0 0</inkml:trace>
  </inkml:traceGroup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0.3937" units="1/cm"/>
          <inkml:channelProperty channel="Y" name="resolution" value="50.46729" units="1/cm"/>
          <inkml:channelProperty channel="T" name="resolution" value="1" units="1/dev"/>
        </inkml:channelProperties>
      </inkml:inkSource>
      <inkml:timestamp xml:id="ts0" timeString="2023-01-13T17:25:05.834"/>
    </inkml:context>
    <inkml:brush xml:id="br0">
      <inkml:brushProperty name="width" value="0.10583" units="cm"/>
      <inkml:brushProperty name="height" value="0.10583" units="cm"/>
      <inkml:brushProperty name="color" value="#FF0000"/>
      <inkml:brushProperty name="fitToCurve" value="1"/>
    </inkml:brush>
  </inkml:definitions>
  <inkml:traceGroup>
    <inkml:annotationXML>
      <emma:emma xmlns:emma="http://www.w3.org/2003/04/emma" version="1.0">
        <emma:interpretation id="{43016350-FC88-43C4-9D24-BBF50E4ECB28}" emma:medium="tactile" emma:mode="ink">
          <msink:context xmlns:msink="http://schemas.microsoft.com/ink/2010/main" type="writingRegion" rotatedBoundingBox="1995,952 2177,952 2177,1111 1995,1111"/>
        </emma:interpretation>
      </emma:emma>
    </inkml:annotationXML>
    <inkml:traceGroup>
      <inkml:annotationXML>
        <emma:emma xmlns:emma="http://www.w3.org/2003/04/emma" version="1.0">
          <emma:interpretation id="{65CA5FC0-138D-4178-8617-0667E87510C2}" emma:medium="tactile" emma:mode="ink">
            <msink:context xmlns:msink="http://schemas.microsoft.com/ink/2010/main" type="paragraph" rotatedBoundingBox="1995,952 2177,952 2177,1111 1995,111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8D35AFE-DC3C-4242-9437-0F84819BBEAF}" emma:medium="tactile" emma:mode="ink">
              <msink:context xmlns:msink="http://schemas.microsoft.com/ink/2010/main" type="line" rotatedBoundingBox="1995,952 2177,952 2177,1111 1995,1111"/>
            </emma:interpretation>
          </emma:emma>
        </inkml:annotationXML>
        <inkml:traceGroup>
          <inkml:annotationXML>
            <emma:emma xmlns:emma="http://www.w3.org/2003/04/emma" version="1.0">
              <emma:interpretation id="{8E7D98D6-F8A6-4F78-A9E5-CC080505C903}" emma:medium="tactile" emma:mode="ink">
                <msink:context xmlns:msink="http://schemas.microsoft.com/ink/2010/main" type="inkWord" rotatedBoundingBox="1995,975 2041,1110 2020,1117 1974,982"/>
              </emma:interpretation>
              <emma:one-of disjunction-type="recognition" id="oneOf0">
                <emma:interpretation id="interp0" emma:lang="" emma:confidence="0.5">
                  <emma:literal>.</emma:literal>
                </emma:interpretation>
                <emma:interpretation id="interp1" emma:lang="" emma:confidence="0">
                  <emma:literal>\</emma:literal>
                </emma:interpretation>
                <emma:interpretation id="interp2" emma:lang="" emma:confidence="0">
                  <emma:literal>'</emma:literal>
                </emma:interpretation>
                <emma:interpretation id="interp3" emma:lang="" emma:confidence="0">
                  <emma:literal>,</emma:literal>
                </emma:interpretation>
                <emma:interpretation id="interp4" emma:lang="" emma:confidence="0">
                  <emma:literal>`</emma:literal>
                </emma:interpretation>
              </emma:one-of>
            </emma:emma>
          </inkml:annotationXML>
          <inkml:trace contextRef="#ctx0" brushRef="#br0">0 0 0,'0'45'47,"0"-22"-31,23-1-16,-23 1 15,23 0 1</inkml:trace>
        </inkml:traceGroup>
        <inkml:traceGroup>
          <inkml:annotationXML>
            <emma:emma xmlns:emma="http://www.w3.org/2003/04/emma" version="1.0">
              <emma:interpretation id="{F00FBA11-6777-42E1-A8E5-268BE5D5ADB1}" emma:medium="tactile" emma:mode="ink">
                <msink:context xmlns:msink="http://schemas.microsoft.com/ink/2010/main" type="inkWord" rotatedBoundingBox="2154,951 2188,1061 2127,1080 2093,970"/>
              </emma:interpretation>
              <emma:one-of disjunction-type="recognition" id="oneOf1">
                <emma:interpretation id="interp5" emma:lang="" emma:confidence="0.5">
                  <emma:literal>&lt;</emma:literal>
                </emma:interpretation>
                <emma:interpretation id="interp6" emma:lang="" emma:confidence="0">
                  <emma:literal>(</emma:literal>
                </emma:interpretation>
                <emma:interpretation id="interp7" emma:lang="" emma:confidence="0">
                  <emma:literal>.</emma:literal>
                </emma:interpretation>
                <emma:interpretation id="interp8" emma:lang="" emma:confidence="0">
                  <emma:literal>,</emma:literal>
                </emma:interpretation>
                <emma:interpretation id="interp9" emma:lang="" emma:confidence="0">
                  <emma:literal>a</emma:literal>
                </emma:interpretation>
              </emma:one-of>
            </emma:emma>
          </inkml:annotationXML>
          <inkml:trace contextRef="#ctx0" brushRef="#br0" timeOffset="326.2829">159-23 0,'-45'45'63,"45"-22"-63,22-23 15,-22 23-15,23-23 16,0 22-16</inkml:trace>
        </inkml:traceGroup>
      </inkml:traceGroup>
    </inkml:traceGroup>
  </inkml:traceGroup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0.3937" units="1/cm"/>
          <inkml:channelProperty channel="Y" name="resolution" value="50.46729" units="1/cm"/>
          <inkml:channelProperty channel="T" name="resolution" value="1" units="1/dev"/>
        </inkml:channelProperties>
      </inkml:inkSource>
      <inkml:timestamp xml:id="ts0" timeString="2023-01-13T17:25:07.379"/>
    </inkml:context>
    <inkml:brush xml:id="br0">
      <inkml:brushProperty name="width" value="0.10583" units="cm"/>
      <inkml:brushProperty name="height" value="0.10583" units="cm"/>
      <inkml:brushProperty name="color" value="#FF0000"/>
      <inkml:brushProperty name="fitToCurve" value="1"/>
    </inkml:brush>
  </inkml:definitions>
  <inkml:traceGroup>
    <inkml:annotationXML>
      <emma:emma xmlns:emma="http://www.w3.org/2003/04/emma" version="1.0">
        <emma:interpretation id="{40F070A3-22D6-4E66-8D10-A8359E65CF6F}" emma:medium="tactile" emma:mode="ink">
          <msink:context xmlns:msink="http://schemas.microsoft.com/ink/2010/main" type="writingRegion" rotatedBoundingBox="7279,929 7642,929 7642,1088 7279,1088"/>
        </emma:interpretation>
      </emma:emma>
    </inkml:annotationXML>
    <inkml:traceGroup>
      <inkml:annotationXML>
        <emma:emma xmlns:emma="http://www.w3.org/2003/04/emma" version="1.0">
          <emma:interpretation id="{5CF22091-F39E-42D2-94D1-0B011910AA3E}" emma:medium="tactile" emma:mode="ink">
            <msink:context xmlns:msink="http://schemas.microsoft.com/ink/2010/main" type="paragraph" rotatedBoundingBox="7279,929 7642,929 7642,1088 7279,108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1E40253-7077-46D9-9F7D-607B4E1D0737}" emma:medium="tactile" emma:mode="ink">
              <msink:context xmlns:msink="http://schemas.microsoft.com/ink/2010/main" type="line" rotatedBoundingBox="7279,929 7642,929 7642,1088 7279,1088"/>
            </emma:interpretation>
          </emma:emma>
        </inkml:annotationXML>
        <inkml:traceGroup>
          <inkml:annotationXML>
            <emma:emma xmlns:emma="http://www.w3.org/2003/04/emma" version="1.0">
              <emma:interpretation id="{D8D5B72C-BA80-4D9A-B8D5-A8F3C7CE7753}" emma:medium="tactile" emma:mode="ink">
                <msink:context xmlns:msink="http://schemas.microsoft.com/ink/2010/main" type="inkWord" rotatedBoundingBox="7529,997 7642,997 7642,1088 7529,1088"/>
              </emma:interpretation>
              <emma:one-of disjunction-type="recognition" id="oneOf0">
                <emma:interpretation id="interp0" emma:lang="" emma:confidence="0.5">
                  <emma:literal>.</emma:literal>
                </emma:interpretation>
                <emma:interpretation id="interp1" emma:lang="" emma:confidence="0">
                  <emma:literal>,</emma:literal>
                </emma:interpretation>
                <emma:interpretation id="interp2" emma:lang="" emma:confidence="0">
                  <emma:literal>(</emma:literal>
                </emma:interpretation>
                <emma:interpretation id="interp3" emma:lang="" emma:confidence="0">
                  <emma:literal>:</emma:literal>
                </emma:interpretation>
                <emma:interpretation id="interp4" emma:lang="" emma:confidence="0">
                  <emma:literal>'</emma:literal>
                </emma:interpretation>
              </emma:one-of>
            </emma:emma>
          </inkml:annotationXML>
          <inkml:trace contextRef="#ctx0" brushRef="#br0">363 68 0,'-90'46'47,"67"-24"-31,23 1-16</inkml:trace>
        </inkml:traceGroup>
        <inkml:traceGroup>
          <inkml:annotationXML>
            <emma:emma xmlns:emma="http://www.w3.org/2003/04/emma" version="1.0">
              <emma:interpretation id="{3FA0FFB1-AD53-48CB-AAFC-ADD44525307E}" emma:medium="tactile" emma:mode="ink">
                <msink:context xmlns:msink="http://schemas.microsoft.com/ink/2010/main" type="inkWord" rotatedBoundingBox="7279,929 7416,929 7416,1020 7279,1020"/>
              </emma:interpretation>
              <emma:one-of disjunction-type="recognition" id="oneOf1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-248.7447">137 0 0,'-23'0'62,"0"0"-46,0 23-16,1 0 16,-1-23-1,23 22-15,-23-22 0,23 23 16</inkml:trace>
        </inkml:traceGroup>
      </inkml:traceGroup>
    </inkml:traceGroup>
  </inkml:traceGroup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0.3937" units="1/cm"/>
          <inkml:channelProperty channel="Y" name="resolution" value="50.46729" units="1/cm"/>
          <inkml:channelProperty channel="T" name="resolution" value="1" units="1/dev"/>
        </inkml:channelProperties>
      </inkml:inkSource>
      <inkml:timestamp xml:id="ts0" timeString="2023-01-13T17:26:06.745"/>
    </inkml:context>
    <inkml:brush xml:id="br0">
      <inkml:brushProperty name="width" value="0.10583" units="cm"/>
      <inkml:brushProperty name="height" value="0.10583" units="cm"/>
      <inkml:brushProperty name="color" value="#FF0000"/>
      <inkml:brushProperty name="fitToCurve" value="1"/>
    </inkml:brush>
  </inkml:definitions>
  <inkml:traceGroup>
    <inkml:annotationXML>
      <emma:emma xmlns:emma="http://www.w3.org/2003/04/emma" version="1.0">
        <emma:interpretation id="{0D50D4D5-0A78-4107-9860-2198DB0DAEAB}" emma:medium="tactile" emma:mode="ink">
          <msink:context xmlns:msink="http://schemas.microsoft.com/ink/2010/main" type="inkDrawing" rotatedBoundingBox="4331,1292 6916,1244 6917,1314 4332,1362" shapeName="Other"/>
        </emma:interpretation>
      </emma:emma>
    </inkml:annotationXML>
    <inkml:trace contextRef="#ctx0" brushRef="#br0">0 44 0,'23'0'62,"0"0"63,-1 0-109,1 0-16,0 0 16,-1 23-1,1-23-15,0 0 16,-1 0-16,1 0 15,0 23 1,-1-23-16,1 0 16,0 0-16,-1 0 15,1 0-15,0 0 16,-1 0 0,1 0-16,0 0 15,-1 0-15,1 0 16,0 0-16,0 0 0,-1 0 15,1 0-15,0 0 16,-1 0-16,1 0 16,0 0-16,-1 0 15,1 0-15,0 0 16,-1 0 0,1 0-16,0 0 15,-1 0-15,1 0 16,0 0-1,-1 0-15,1 0 16,0 0-16,-1 0 16,1 0-16,0 0 15,-1 0-15,1 0 16,0 0-16,0 0 16,-1 0-1,1-23-15,0 23 0,-1 0 16,1 0-16,0 0 15,-1 0-15,1 0 0,0 0 16,-1 0-16,1 0 16,0 0-16,-1 0 0,1-23 15,22 23-15,-22 0 0,0 0 16,-1 0-16,1 0 0,0 0 16,-1 0-16,24 0 0,-24 0 15,1 0-15,0 0 0,-1 0 0,1 0 16,0 0-16,0 0 0,-1 0 15,1 0-15,0 0 16,-1 0-16,1 0 16,0 0-16,-1 0 0,1 0 15,0 0-15,-1 0 16,1 0-16,0 0 0,-1 0 16,1 0-16,0 0 15,-1 0-15,1 0 0,0 0 0,-1 0 16,1 0-16,0 0 15,-1 0-15,1 0 0,0 0 16,0 0-16,-1 0 16,1 0-16,0 0 0,-1 0 15,1 0-15,0 0 16,-1 0-16,1 0 16,0 0-1,-23 23-15</inkml:trace>
  </inkml:traceGroup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0.3937" units="1/cm"/>
          <inkml:channelProperty channel="Y" name="resolution" value="50.46729" units="1/cm"/>
          <inkml:channelProperty channel="T" name="resolution" value="1" units="1/dev"/>
        </inkml:channelProperties>
      </inkml:inkSource>
      <inkml:timestamp xml:id="ts0" timeString="2023-01-13T17:26:26.028"/>
    </inkml:context>
    <inkml:brush xml:id="br0">
      <inkml:brushProperty name="width" value="0.10583" units="cm"/>
      <inkml:brushProperty name="height" value="0.10583" units="cm"/>
      <inkml:brushProperty name="color" value="#FF0000"/>
      <inkml:brushProperty name="fitToCurve" value="1"/>
    </inkml:brush>
  </inkml:definitions>
  <inkml:traceGroup>
    <inkml:annotationXML>
      <emma:emma xmlns:emma="http://www.w3.org/2003/04/emma" version="1.0">
        <emma:interpretation id="{1003E6D7-F19E-4390-8423-861066C050CA}" emma:medium="tactile" emma:mode="ink">
          <msink:context xmlns:msink="http://schemas.microsoft.com/ink/2010/main" type="inkDrawing" rotatedBoundingBox="13085,1450 19322,1470 19321,1531 13084,1512" shapeName="Other"/>
        </emma:interpretation>
      </emma:emma>
    </inkml:annotationXML>
    <inkml:trace contextRef="#ctx0" brushRef="#br0">0 0 0,'23'0'78,"0"0"-62,-1 0 0,1 0 15,0 0-16,-1 0 1,1 0-16,0 23 16,-1-23-16,1 0 0,0 0 15,-1 0-15,1 0 0,0 0 16,22 0-16,-22 0 0,-1 22 0,1-22 16,0 0-16,-1 0 0,1 0 15,0 0-15,-1 0 0,1 0 16,0 0-16,-1 0 0,1 0 15,0 0-15,0 0 16,-1 0-16,1 0 0,0 0 16,-1 0-16,1 0 0,22 0 15,-22 0-15,22 0 0,1 0 16,-1 0-16,0 0 0,1 0 16,-1 0-16,0 0 0,1 0 15,-1 0-15,1 0 0,-1 0 16,-22 0-16,22 0 0,0 0 15,-22 0-15,22 0 0,-22 0 16,0 0-16,22 0 0,-22 0 16,-1 0-16,24 0 0,-24 0 0,24 0 15,-24 0-15,24 0 0,-1 0 16,-22 0-16,22 0 0,1 0 16,-24 0-16,24 0 0,-24 0 15,24 0-15,-24 23 0,24-23 16,-24 0-16,1 0 0,22 0 15,-22 0-15,0 0 0,22 0 0,-22 0 16,22 0-16,-22 0 0,22 0 16,1 0-16,-24 0 0,24 0 15,-1-23-15,0 23 0,1 0 16,-1 0-16,0 0 0,1 0 16,-24 0-16,24 0 0,-1 0 15,0 0-15,1 0 0,-1 0 16,1 0-16,-1 0 0,0 0 15,1 0-15,-1 0 0,0 0 16,1 0-16,-1 0 0,0 0 0,1 0 16,-1 0-16,-22 0 0,22 0 15,1 0-15,-1 0 0,0 0 16,23 0-16,-22 0 0,-1 0 16,0 0-16,1 0 0,22 0 0,-23 0 15,0 0-15,23 0 0,-22 0 16,-1 0-16,1 0 0,22 0 15,-23 0-15,0 0 0,1 0 16,-1 0-16,0 0 0,1 0 16,-1 0-16,0 0 0,23 0 15,-22 0-15,-1 0 0,23 0 16,0 0-16,0 0 0,0 0 16,0 0-16,-22 0 0,22 0 15,0 0-15,-23 0 0,23 0 16,0 0-16,0 0 0,0 0 0,0 0 15,23 23-15,-46-23 0,69 0 16</inkml:trace>
  </inkml:traceGroup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0.3937" units="1/cm"/>
          <inkml:channelProperty channel="Y" name="resolution" value="50.46729" units="1/cm"/>
          <inkml:channelProperty channel="T" name="resolution" value="1" units="1/dev"/>
        </inkml:channelProperties>
      </inkml:inkSource>
      <inkml:timestamp xml:id="ts0" timeString="2023-01-13T17:26:09.028"/>
    </inkml:context>
    <inkml:brush xml:id="br0">
      <inkml:brushProperty name="width" value="0.10583" units="cm"/>
      <inkml:brushProperty name="height" value="0.10583" units="cm"/>
      <inkml:brushProperty name="color" value="#FF0000"/>
      <inkml:brushProperty name="fitToCurve" value="1"/>
    </inkml:brush>
  </inkml:definitions>
  <inkml:traceGroup>
    <inkml:annotationXML>
      <emma:emma xmlns:emma="http://www.w3.org/2003/04/emma" version="1.0">
        <emma:interpretation id="{7A95A222-21EB-4159-9FB6-9962FACBC365}" emma:medium="tactile" emma:mode="ink">
          <msink:context xmlns:msink="http://schemas.microsoft.com/ink/2010/main" type="writingRegion" rotatedBoundingBox="4286,1419 24199,1444 24196,3370 4283,3345"/>
        </emma:interpretation>
      </emma:emma>
    </inkml:annotationXML>
    <inkml:traceGroup>
      <inkml:annotationXML>
        <emma:emma xmlns:emma="http://www.w3.org/2003/04/emma" version="1.0">
          <emma:interpretation id="{C9AE85EE-B500-4C62-B988-D6CA7FE7753C}" emma:medium="tactile" emma:mode="ink">
            <msink:context xmlns:msink="http://schemas.microsoft.com/ink/2010/main" type="paragraph" rotatedBoundingBox="4283,1439 11224,1395 11227,1911 4286,195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66CFD34-B4EB-40B9-BC4C-DB1CAFBA68C0}" emma:medium="tactile" emma:mode="ink">
              <msink:context xmlns:msink="http://schemas.microsoft.com/ink/2010/main" type="line" rotatedBoundingBox="4283,1439 11224,1395 11227,1911 4286,1956"/>
            </emma:interpretation>
          </emma:emma>
        </inkml:annotationXML>
        <inkml:traceGroup>
          <inkml:annotationXML>
            <emma:emma xmlns:emma="http://www.w3.org/2003/04/emma" version="1.0">
              <emma:interpretation id="{F1D668CD-0334-47EB-AEBE-2CA92CC889FC}" emma:medium="tactile" emma:mode="ink">
                <msink:context xmlns:msink="http://schemas.microsoft.com/ink/2010/main" type="inkWord" rotatedBoundingBox="4283,1439 6709,1424 6712,1828 4286,1844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-7345-497 0,'0'-22'46,"0"-1"-14,-22 23-32,-1 0 31,0 23-15,1-23-16,-1 22 15,0-22-15,1 23 0,-1 0 16,0-23-16,23 22 0,-22 1 15,-1 0-15,23-1 16,0 1-16,0 0 16,23 0-1,-1-23 1,1-23-16,0 23 16,-1 0-16,1-23 0,0 23 15,-1-23-15,1 1 16,0 22-16,-23-23 15,22 23-15,1-23 16,-23 1 0,23 22-16,-46 22 31,23 1-15,-23-23-1,23 23-15,0-1 16,0 1-16,23 0 15,0-23 1,-1 0-16,1 0 16,0 0-16,-1 0 15,1-23-15,0 23 16,-1-23-16,1 23 16,-23-22-16,23 22 0,0-23 15,-1 23 1,-22-23-16,23 23 0,0 0 15,-1 0 1,-22 23 31,0 0-47,0-1 16,-22-22-1,22 23-15,22-23 16,-22 23-1,23-23 1,0-23 0,-1 23-1,-22-23-15,23 23 0,0-22 16,-1 22-16,1-23 16,0 0-16,-1 23 15,1 0-15,0-22 16,-1 22-1,1 0 1,-23 22 15,0 1-15,0 0-16,0-1 16,0 1-1,23-23 1,-23 23-16</inkml:trace>
          <inkml:trace contextRef="#ctx0" brushRef="#br0" timeOffset="302.9597">-6392-451 0,'-68'90'62,"68"-67"-46,0 0 0,0 0-1</inkml:trace>
          <inkml:trace contextRef="#ctx0" brushRef="#br0" timeOffset="968.9978">-6211-429 0,'-22'68'63,"22"-45"-48,22-23 17,1 0-17,0 0 1,-1-23-1,1 23 1,0-22-16,-1 22 16,-22-23-16,23 23 0,0 0 15,-23 23 17,0-1-17,0 1 1,0 0 15,22-23-31,1 0 16,0 0-1,-1-23-15,1 23 16,0 0-16,-23-23 16,22 23-16,1 0 0,-23-22 15,23 22-15,0 0 16,-23 22 46,22-22-46,-22 23-16,23-23 16,-23 23-16,23-23 0,-1 0 15,1 0-15</inkml:trace>
          <inkml:trace contextRef="#ctx0" brushRef="#br0" timeOffset="1391.8192">-5394-429 0,'-91'68'62,"91"-45"-46,23-23-1,-1 0 1,1 0 0,0-23-1,-1 23 1,1 23 31,0-23-32,-1 23 1,24-23-16,-24 0 0,1 0 16,22 0-16</inkml:trace>
          <inkml:trace contextRef="#ctx0" brushRef="#br0" timeOffset="2291.8509">-5757-701 0,'45'0'47,"-45"23"-32,23-23-15,0 0 0</inkml:trace>
        </inkml:traceGroup>
        <inkml:traceGroup>
          <inkml:annotationXML>
            <emma:emma xmlns:emma="http://www.w3.org/2003/04/emma" version="1.0">
              <emma:interpretation id="{5A9F799B-6D83-49BB-BA10-389CA69DBAF2}" emma:medium="tactile" emma:mode="ink">
                <msink:context xmlns:msink="http://schemas.microsoft.com/ink/2010/main" type="inkWord" rotatedBoundingBox="6936,1519 7324,1517 7326,1836 6939,1838"/>
              </emma:interpretation>
            </emma:emma>
          </inkml:annotationXML>
          <inkml:trace contextRef="#ctx0" brushRef="#br0" timeOffset="2003.8578">-4555-519 0,'-68'22'47,"68"1"-16,0 0-15,0-1-1,0 1 1,0 0-16,-23-1 16,23 1-1,-23 0-15,1-23 16,22 23-16,-23-23 15,0 0 1</inkml:trace>
          <inkml:trace contextRef="#ctx0" brushRef="#br0" timeOffset="1605.1518">-4805-610 0,'-90'113'31,"67"-90"-31,23 0 16,0-1-16,-23 1 15,23 0-15,0-1 0,0 1 16,0 0-16,0 0 0</inkml:trace>
        </inkml:traceGroup>
        <inkml:traceGroup>
          <inkml:annotationXML>
            <emma:emma xmlns:emma="http://www.w3.org/2003/04/emma" version="1.0">
              <emma:interpretation id="{62D27375-292A-4CEE-BE20-3AA3E82C892A}" emma:medium="tactile" emma:mode="ink">
                <msink:context xmlns:msink="http://schemas.microsoft.com/ink/2010/main" type="inkWord" rotatedBoundingBox="8003,1452 8298,1450 8301,1835 8006,1837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3737.9919">-3648-678 0,'-68'91'62,"68"-69"-62,-23 1 0,1 0 16,-1 22-16,23-22 0,-23-1 16,23 1-16,0 0 0,-22-1 0,22 1 15,0 0-15,0 0 16</inkml:trace>
          <inkml:trace contextRef="#ctx0" brushRef="#br0" timeOffset="3993.7909">-3875-474 0,'91'0'47,"-68"0"-32,-1 0-15,1 0 0,0 0 16,-1 23-16,1-23 0,0 0 15,-1 0-15,1 0 0</inkml:trace>
        </inkml:traceGroup>
        <inkml:traceGroup>
          <inkml:annotationXML>
            <emma:emma xmlns:emma="http://www.w3.org/2003/04/emma" version="1.0">
              <emma:interpretation id="{779B68F2-69C8-41E1-A19A-D5CCA168E4C4}" emma:medium="tactile" emma:mode="ink">
                <msink:context xmlns:msink="http://schemas.microsoft.com/ink/2010/main" type="inkWord" rotatedBoundingBox="8818,1441 11224,1425 11227,1911 8822,1927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4458.3005">-2922-542 0,'-23'91'62,"23"-69"-62,-23 1 0,1 0 0,22 22 16,-23-22-16,23 0 0,-23-1 16,23 1-16,-22 0 15,22-1-15</inkml:trace>
          <inkml:trace contextRef="#ctx0" brushRef="#br0" timeOffset="4723.7779">-2922-519 0,'90'-23'31,"-67"23"-15,0 0-16,-1 23 16,-22-1-1,0 1-15,0 0 0,-22-1 16,22 1-16,-23-23 16,0 23-16,1-1 0,-1 1 15,0-23-15</inkml:trace>
          <inkml:trace contextRef="#ctx0" brushRef="#br0" timeOffset="5054.6345">-2423-678 0,'-23'45'47,"0"-45"-31,23 23-16,-22 22 0,-1-22 0,0 0 15,23-1-15,-22 1 0,22 0 16,-23-23-16,23 22 0,0 1 16,0 0-16,0-1 15,23-22 1</inkml:trace>
          <inkml:trace contextRef="#ctx0" brushRef="#br0" timeOffset="5863.2046">-2129-497 0,'-90'23'63,"67"-23"-63,0 23 15,1-23-15,22 22 0,-23-22 16,23 23-16,0 0 15,23-23 17,-1 0-17,1 0-15,0 0 16,-1-23-16,1 23 16,0-23-16,-1 23 0,1 0 15,-23-22 1,0 44-1,0 1 17,-23-23-32,23 23 0,23-23 31,-23 22-31,23-22 0,-1 0 16,1 0-16,0 0 0,0 0 15,-1-22-15,1 22 0,0 0 16,-1-23-16,1 23 15,0 0-15,-23-23 16,0 46 15,0 0-15,22-1 15,1-22-15,0 0-16,-1 0 15,1 0-15,0 0 16,-1 0-16,-22-22 0,23 22 16,0 0-16,-1-23 15,1 23 1,-23 23 0,23-23-1,-23 22-15,22 1 16,1-23-16,0 23 15,-1-23-15</inkml:trace>
          <inkml:trace contextRef="#ctx0" brushRef="#br0" timeOffset="6128.9734">-995-701 0,'-68'91'47,"46"-68"-47,22-1 0,-23 1 15,23 0-15,-23 22 0,23-22 16,0-1-16,-22 1 0,22 0 0,0-1 15,0 1-15,-23 0 0</inkml:trace>
          <inkml:trace contextRef="#ctx0" brushRef="#br0" timeOffset="6354.0989">-1289-519 0,'90'0'63,"-44"0"-63,-24 0 0,24 0 15,-24 0-15,1 0 0,0 0 16,-1 0-16</inkml:trace>
          <inkml:trace contextRef="#ctx0" brushRef="#br0" timeOffset="6756.9819">-654-497 0,'-23'23'62,"23"0"-46,0-1 0,23-22-1,-23 23-15,0 0 16,0-1 0,0 1-1,0 0 1,-23-23-16,0 23 15,1-23-15,-1 22 0,0-22 16,0 0-16,1 0 0</inkml:trace>
        </inkml:traceGroup>
      </inkml:traceGroup>
    </inkml:traceGroup>
    <inkml:traceGroup>
      <inkml:annotationXML>
        <emma:emma xmlns:emma="http://www.w3.org/2003/04/emma" version="1.0">
          <emma:interpretation id="{E2BA6B8E-4BA4-435D-97A5-E5076C3F0C67}" emma:medium="tactile" emma:mode="ink">
            <msink:context xmlns:msink="http://schemas.microsoft.com/ink/2010/main" type="paragraph" rotatedBoundingBox="6974,1818 24201,1966 24188,3459 6962,3311" alignmentLevel="2"/>
          </emma:interpretation>
        </emma:emma>
      </inkml:annotationXML>
      <inkml:traceGroup>
        <inkml:annotationXML>
          <emma:emma xmlns:emma="http://www.w3.org/2003/04/emma" version="1.0">
            <emma:interpretation id="{37243B6C-EC91-42AD-9BCD-1223CC6E7C09}" emma:medium="tactile" emma:mode="ink">
              <msink:context xmlns:msink="http://schemas.microsoft.com/ink/2010/main" type="line" rotatedBoundingBox="11867,1860 24201,1966 24193,2878 11859,2771"/>
            </emma:interpretation>
          </emma:emma>
        </inkml:annotationXML>
        <inkml:traceGroup>
          <inkml:annotationXML>
            <emma:emma xmlns:emma="http://www.w3.org/2003/04/emma" version="1.0">
              <emma:interpretation id="{73EC34A9-99CC-4521-8947-B5EFAA798A77}" emma:medium="tactile" emma:mode="ink">
                <msink:context xmlns:msink="http://schemas.microsoft.com/ink/2010/main" type="inkWord" rotatedBoundingBox="11865,2126 12337,2131 12333,2634 11861,2629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41027.9048">343 25 0,'-22'0'47,"-1"0"-16,23-23 1,23 23 46,-1 0-63,1 0-15,0 0 16,-1 0-16,1 0 16,0 0-1,-23 23 1,0 0 0,0-1 15,0 1-16,-23 0 1,0-23-16,1 22 0,-1 1 16,0-23-16,1 23 15,-1-23 1,23 22 0,0 1 15,23-23 0,-23 23-31,22-23 16,-22 22-1,23-22-15,-23 23 16,0 0-16,0-1 16,0 1-16,0 0 15,0 0-15,0-1 16,-23-22-16,23 23 15,-22-23-15,-1 23 16,0-23-16,1 22 16,-1-22-16,0 0 0,1 0 15,-1 0-15,0 0 0,1 0 16,-1 0-16,0 0 0,1 0 16,-1 0-16,0 0 15,1 0-15,44 0 63,1 0-63,0 0 0</inkml:trace>
          <inkml:trace contextRef="#ctx0" brushRef="#br0" timeOffset="41985.4033">139 48 0,'-22'-23'62,"44"23"32,1 0-94,0-23 16,-1 23-16,1 0 0,0 0 0,-1 0 15,1 0-15,0 0 16</inkml:trace>
        </inkml:traceGroup>
        <inkml:traceGroup>
          <inkml:annotationXML>
            <emma:emma xmlns:emma="http://www.w3.org/2003/04/emma" version="1.0">
              <emma:interpretation id="{0C4B715F-EBAF-4A76-B641-AF440F010681}" emma:medium="tactile" emma:mode="ink">
                <msink:context xmlns:msink="http://schemas.microsoft.com/ink/2010/main" type="inkWord" rotatedBoundingBox="12792,2221 13836,2230 13833,2589 12789,2580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45002.6669">1024 116 0,'0'-23'63,"0"46"-16,0-1-16,22-22-16,-22 23-15,23 0 16,0-1 0,-23 1-1,22-23-15,-22 23 0,23-1 16,-23 1 0,23 0-1,-1-1 1,-22 1-1,23-23 1</inkml:trace>
          <inkml:trace contextRef="#ctx0" brushRef="#br0" timeOffset="45435.8932">1228 161 0,'-114'45'47,"92"-22"-31,-1-23-16,0 23 0,1-23 15,-1 22-15,0 1 0,1 0 16,-1-23 0,23 22-16,-23-22 0,23 23 15</inkml:trace>
          <inkml:trace contextRef="#ctx0" brushRef="#br0" timeOffset="45873.6985">1659 161 0,'-114'91'47,"114"-69"-47,-22-22 0,-1 23 15,23 0-15,-23-23 0,1 22 16,22 1-16,-23-23 0,23 23 16,0 0-16,-23-23 15,23 22-15,0 1 16,23-23-1</inkml:trace>
          <inkml:trace contextRef="#ctx0" brushRef="#br0" timeOffset="46398.1702">1908 229 0,'-68'45'63,"68"-22"-63,-22-23 15,-1 23-15,23-1 0,-23-22 16,23 23-16,-23-23 0,23 23 16,0 0-16,0-1 15,23 1 1,0-23-16,0 0 15,-1 0-15,1 0 16,0 0-16,-1-23 16,1 1-1,0-1 1,-23 0-16,0 0 16,0 1-1,0-1 1,-23 0-16,0 23 15,23-22-15,-22 22 16</inkml:trace>
        </inkml:traceGroup>
        <inkml:traceGroup>
          <inkml:annotationXML>
            <emma:emma xmlns:emma="http://www.w3.org/2003/04/emma" version="1.0">
              <emma:interpretation id="{1C7A794D-0DAA-43B2-B22D-71065A60EBC4}" emma:medium="tactile" emma:mode="ink">
                <msink:context xmlns:msink="http://schemas.microsoft.com/ink/2010/main" type="inkWord" rotatedBoundingBox="14128,1880 14355,1882 14352,2200 14125,2198"/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47205.5403">2362-134 0,'45'-22'62,"-22"22"-46,-23-23-16,22 23 16,1-23-1,-23 1 1,-23 22 0,23-23-1,-22 23-15,-1 0 16,0 0-16,1 0 0,-1 0 15,0 23-15,1-23 0,-1 0 16,23 22-16,-23-22 0,23 23 16,0 0-1,23-23 1,0 22-16,-1-22 16,1 0-16,0 0 0,-1 0 15,1 0-15,0 0 0,-1 0 16,-22 23 31,-22-23-47,-1 23 0,23-1 15,-23 1-15,1-23 0,22 23 16,-23-1-16,23 1 0,-23 0 16,23-1-16</inkml:trace>
        </inkml:traceGroup>
        <inkml:traceGroup>
          <inkml:annotationXML>
            <emma:emma xmlns:emma="http://www.w3.org/2003/04/emma" version="1.0">
              <emma:interpretation id="{BE0504D1-B56A-47E1-A159-09E3D5433369}" emma:medium="tactile" emma:mode="ink">
                <msink:context xmlns:msink="http://schemas.microsoft.com/ink/2010/main" type="inkWord" rotatedBoundingBox="14744,2151 16242,2164 16237,2642 14740,2629"/>
              </emma:interpretation>
              <emma:one-of disjunction-type="recognition" id="oneOf6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48476.5623">3133 25 0,'-23'23'46,"1"-1"-46,-1-22 16,0 23-16,0 22 0,1-22 16,-1 0-16,0 22 0,1-22 0,22-1 15,-23 1-15,0 22 0,23-22 16,0 0-16,-22 0 16,22-1-1</inkml:trace>
          <inkml:trace contextRef="#ctx0" brushRef="#br0" timeOffset="48788.7702">2951 274 0,'114'0'47,"-114"23"-47,23-23 0,-1 23 16,-22-1-16,0 1 15,0 0-15,0 0 16,-22-1 0,-1 1-16,0 0 15,0-23-15,1 0 16,22 22-16,-23-22 0,0 0 15,1 0 17</inkml:trace>
          <inkml:trace contextRef="#ctx0" brushRef="#br0" timeOffset="49226.8027">3405 320 0,'-91'45'62,"69"-22"-46,22 0-1,22-23 1,-22 22 0,23-22-16,0 0 15,-1-22 1,1 22-16,0-23 15,-1 23 1,-22-23 0,0 46 15,0 0-15,0-1-16,0 1 15,23-23-15,0 0 16,-1 0-16</inkml:trace>
          <inkml:trace contextRef="#ctx0" brushRef="#br0" timeOffset="49575.8833">3813 297 0,'-68'23'79,"68"-1"-79,0 1 15,0 0-15,0 0 16,-23-1-1,23 1 1,-22 0 0,-1-1-1,0-22 1,1 0 0</inkml:trace>
          <inkml:trace contextRef="#ctx0" brushRef="#br0" timeOffset="50223.2802">4063 342 0,'113'0'47,"-90"0"-47,-1-22 15,1 22-15,0 0 0,-1-23 16,-44 23 15,-1 0-15,0 0-16,1 0 15,-1 0-15,0 23 0,1-23 16,-1 22-16,0-22 16,23 23-16,-22 0 0,22 0 15,22-1 1,-22 1-16,23-23 0,0 23 16,-1-23-16,1 0 0,22 22 0,-22-22 15,22 0-15,-22 0 0,0 0 16,0 0-16</inkml:trace>
        </inkml:traceGroup>
        <inkml:traceGroup>
          <inkml:annotationXML>
            <emma:emma xmlns:emma="http://www.w3.org/2003/04/emma" version="1.0">
              <emma:interpretation id="{33128D56-A2AC-4437-8381-B1134987C22F}" emma:medium="tactile" emma:mode="ink">
                <msink:context xmlns:msink="http://schemas.microsoft.com/ink/2010/main" type="inkWord" rotatedBoundingBox="16514,2211 18350,2226 18344,2827 16509,2811"/>
              </emma:interpretation>
              <emma:one-of disjunction-type="recognition" id="oneOf7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52242.8756">4902 320 0,'-46'68'63,"24"-45"-63,-1-1 0,0 1 15,1 0-15,-1 22 0,0-22 0,23-1 16,-22 1-16,-1 0 0,23-1 16,-23-22-16,23 23 0,-22-23 15,22 23-15</inkml:trace>
          <inkml:trace contextRef="#ctx0" brushRef="#br0" timeOffset="52569.8762">4879 342 0,'91'-22'47,"-69"22"-47,-22 22 15,0 1 1,0 0-16,-22 0 15,-1-23-15,0 22 0,23 1 16,-22-23-16,-1 23 0,0-23 16,23 22-16,-22-22 0,-1 0 15,23 23-15,23-46 32</inkml:trace>
          <inkml:trace contextRef="#ctx0" brushRef="#br0" timeOffset="53051.689">5333 320 0,'-91'45'62,"68"-22"-62,1 0 16,22-1 0,0 1-1,22-23 1,1 0-1,0-23 1,-1 23-16,-22-22 16,23 22-16,0-23 15,-23 46 48,0-1-48,0 1 1,22-23-16,1 23 16,0-23-1,-1 0-15,1 0 16</inkml:trace>
          <inkml:trace contextRef="#ctx0" brushRef="#br0" timeOffset="53296.0295">5719 342 0,'-68'69'63,"68"-47"-48,-23-22-15,23 23 16,0 0 0,23-23-1</inkml:trace>
          <inkml:trace contextRef="#ctx0" brushRef="#br0" timeOffset="53614.4874">5922 342 0,'-45'91'63,"68"-68"-63,-1-23 31,1 0 0,-23-23-31,23 23 16,-1-22-16,1 22 16,0 0-16,-1-23 0,1 23 15,0 0-15,-1 0 16,1-23-16,0 23 15</inkml:trace>
          <inkml:trace contextRef="#ctx0" brushRef="#br0" timeOffset="53857.2216">5877 93 0</inkml:trace>
          <inkml:trace contextRef="#ctx0" brushRef="#br0" timeOffset="54663.9628">6421 297 0,'0'23'94,"0"-1"-63,0 1 0,23-23-15,-23 23-16,23-23 16,-23 23-16,0-1 15,0 1 1,-23-23-1,23 23-15,-23-23 16,1 0-16,-1 22 0,0-22 16,1 0-16</inkml:trace>
        </inkml:traceGroup>
        <inkml:traceGroup>
          <inkml:annotationXML>
            <emma:emma xmlns:emma="http://www.w3.org/2003/04/emma" version="1.0">
              <emma:interpretation id="{26339319-D4CB-4D54-91DD-C4745E938E8A}" emma:medium="tactile" emma:mode="ink">
                <msink:context xmlns:msink="http://schemas.microsoft.com/ink/2010/main" type="inkWord" rotatedBoundingBox="18891,2423 19640,2430 19639,2608 18890,2601"/>
              </emma:interpretation>
              <emma:one-of disjunction-type="recognition" id="oneOf8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55154.8205">7147 297 0,'-113'45'46,"90"-22"-46,23 0 16,0 0-16,23-1 31,-1-22-31,1 0 0,0 0 16,-1 0-16,1 0 0,0 0 16,-1 0-16,1-22 15,-23-1-15,23 23 16,-23-23-16,0 0 15,0 1 1,0-1 0,22 23-16</inkml:trace>
          <inkml:trace contextRef="#ctx0" brushRef="#br0" timeOffset="55497.5741">7555 320 0,'-23'91'63,"46"-91"-48,0 0 1,0 0 0,-1 0-16,1-23 15,0 23-15,-1 0 16,1 0-16,0 0 16,-23 23 15,22-1-16,-22 1-15,0 0 0</inkml:trace>
        </inkml:traceGroup>
        <inkml:traceGroup>
          <inkml:annotationXML>
            <emma:emma xmlns:emma="http://www.w3.org/2003/04/emma" version="1.0">
              <emma:interpretation id="{53CEFAD4-D0C8-4297-BB2F-E00C363A66FA}" emma:medium="tactile" emma:mode="ink">
                <msink:context xmlns:msink="http://schemas.microsoft.com/ink/2010/main" type="inkWord" rotatedBoundingBox="20299,2185 21978,2199 21974,2574 20295,2560"/>
              </emma:interpretation>
              <emma:one-of disjunction-type="recognition" id="oneOf9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0" timeOffset="56371.7346">8417 297 0,'136'23'62,"-113"-23"-62,-1 0 0,1 0 0,0 0 16,-1-23-16,1 23 16,-23-23-16,23 23 0,-23-22 15,-23 22 16,0 0-15,1 0-16,-1 22 16,0-22-16,1 23 0,-1-23 15,23 23-15,-23-23 0,23 22 16,0 1-16,0 0 16,23 0-16,0-23 0,-1 22 15,1-22-15,0 0 16,-1 0-16,1 0 0,0 0 15,22 0-15,0 0 0</inkml:trace>
          <inkml:trace contextRef="#ctx0" brushRef="#br0" timeOffset="56755.8676">9097 297 0,'-68'45'47,"46"-45"-47,22 23 16,-23-23-16,23 23 16,23 0-1,-1-23 1,1 0-1,0 0 1,-1 0-16,-22-23 16,23 23-16,0 0 15,-23-23-15,0 46 47,22-23-47,1 23 16,0-23-16,-1 0 15,1 0-15,0 0 0,-1 0 16</inkml:trace>
          <inkml:trace contextRef="#ctx0" brushRef="#br0" timeOffset="57046.8822">9507 297 0,'-69'45'63,"69"-22"-63,23-23 0,0 23 15,0-23-15,-1 0 16,1 0-16,0 0 0,-1 0 15,1 0-15,0 0 0,-1 0 16,1-23-16,0 23 16,22-23-16,-22 1 0,-1 22 15,1-23-15,0 0 0,-1 1 16,1-1-16</inkml:trace>
          <inkml:trace contextRef="#ctx0" brushRef="#br0" timeOffset="57317.8096">10004 70 0,'-90'68'47,"67"-68"-47,0 23 0,1 0 15,22-1-15,-23 1 16,23 0-16,-23-1 0,23 1 0,0 0 16,0-1-16,23 1 15,0-23-15,-23 23 16,22-23-16,1 0 0,0 0 15,-1 0-15,1 0 16,0 0 0,-1 0-1,1 0 1,45 45 0</inkml:trace>
        </inkml:traceGroup>
        <inkml:traceGroup>
          <inkml:annotationXML>
            <emma:emma xmlns:emma="http://www.w3.org/2003/04/emma" version="1.0">
              <emma:interpretation id="{7CC05445-E0C1-49A4-9770-295F95B7883F}" emma:medium="tactile" emma:mode="ink">
                <msink:context xmlns:msink="http://schemas.microsoft.com/ink/2010/main" type="inkWord" rotatedBoundingBox="22637,2073 24200,2087 24195,2598 22632,2585"/>
              </emma:interpretation>
              <emma:one-of disjunction-type="recognition" id="oneOf10">
                <emma:interpretation id="interp10" emma:lang="" emma:confidence="1">
                  <emma:literal/>
                </emma:interpretation>
              </emma:one-of>
            </emma:emma>
          </inkml:annotationXML>
          <inkml:trace contextRef="#ctx0" brushRef="#br0" timeOffset="58542.803">11070 116 0,'-90'22'63,"67"-22"-63,0 23 0,1-23 15,22 23 1,0-1 0,22-22-16,-22 23 15,23 0-15,-23-1 16,23-22-16,-23 23 16,0 0-16,0-1 15,0 1 1,-23 0-16,0 0 15,1-23-15,-1 22 16,0-22-16,1 0 16,-1 23-16,0-23 0,1 0 0,-1 0 15</inkml:trace>
          <inkml:trace contextRef="#ctx0" brushRef="#br0" timeOffset="59146.5009">11206 274 0,'114'23'47,"-92"-23"-32,1 0-15,0-23 16,0 23-16,-1 0 16,1-22-16,0-1 15,-23 0 1,-23 23 15,0 0-15,1 0-16,22 23 15,-23-23-15,23 23 0,-23-23 16,23 22-16,-23-22 0,23 23 16,0 0-16,23-1 15,-23 1-15,23-23 0,0 0 16,-1 23-16,1-23 0,0 0 15,22 0-15,0 0 0,-22 0 16,22 0-16,1 0 0,-1-23 16,-22 23-16,22-23 0</inkml:trace>
          <inkml:trace contextRef="#ctx0" brushRef="#br0" timeOffset="59569.8603">11773 206 0,'91'0'32,"-46"0"-32,24 0 15,-24 0-15,23 0 0,-23 0 16,1 0-16,-1 0 0,0 0 0,-22 0 16,0 0-16</inkml:trace>
          <inkml:trace contextRef="#ctx0" brushRef="#br0" timeOffset="59353.7381">12182-43 0,'-114'113'31,"92"-90"-31,-1 0 16,0-1-16,1 69 16,-1-46-16,23-22 15,-23 22-15,23-22 0,-23 0 16,23 22-16,0-22 0</inkml:trace>
        </inkml:traceGroup>
      </inkml:traceGroup>
      <inkml:traceGroup>
        <inkml:annotationXML>
          <emma:emma xmlns:emma="http://www.w3.org/2003/04/emma" version="1.0">
            <emma:interpretation id="{CB6C0BEB-9341-4B08-9A52-E853A6578576}" emma:medium="tactile" emma:mode="ink">
              <msink:context xmlns:msink="http://schemas.microsoft.com/ink/2010/main" type="line" rotatedBoundingBox="6962,2752 17734,2766 17733,3362 6961,3348"/>
            </emma:interpretation>
          </emma:emma>
        </inkml:annotationXML>
        <inkml:traceGroup>
          <inkml:annotationXML>
            <emma:emma xmlns:emma="http://www.w3.org/2003/04/emma" version="1.0">
              <emma:interpretation id="{51337472-72AA-4E3F-A56C-F9A3A02FF404}" emma:medium="tactile" emma:mode="ink">
                <msink:context xmlns:msink="http://schemas.microsoft.com/ink/2010/main" type="inkWord" rotatedBoundingBox="6962,2879 7257,2880 7256,3311 6962,3311"/>
              </emma:interpretation>
              <emma:one-of disjunction-type="recognition" id="oneOf11">
                <emma:interpretation id="interp11" emma:lang="" emma:confidence="1">
                  <emma:literal/>
                </emma:interpretation>
              </emma:one-of>
            </emma:emma>
          </inkml:annotationXML>
          <inkml:trace contextRef="#ctx0" brushRef="#br0" timeOffset="90544.6569">-4873 796 0,'0'-23'62,"23"23"48,0 0-110,-1 0 0,1 0 0,0 0 15,-1 0-15,1-22 0,0 22 16,-1 0-16,1 0 15,-23 22-15,23-22 0,-23 23 16,0 0-16,0-1 16,-23 1-16,23 0 0,-23-1 15,1 24-15,-24-23 0,24 22 16,-1-22-16,0-1 0,-22 1 16,45 0-16,-23-1 0,1-22 15,22 23-15,-23 0 16,46-23-1,-1 0 1,1 0-16,0 0 16,-1 0-16,1 0 0,22 0 0,-22 0 15,0 0-15,-1-23 0,1 23 0</inkml:trace>
        </inkml:traceGroup>
        <inkml:traceGroup>
          <inkml:annotationXML>
            <emma:emma xmlns:emma="http://www.w3.org/2003/04/emma" version="1.0">
              <emma:interpretation id="{B2229705-D28C-416C-89EA-38D67CF4DED8}" emma:medium="tactile" emma:mode="ink">
                <msink:context xmlns:msink="http://schemas.microsoft.com/ink/2010/main" type="inkWord" rotatedBoundingBox="7506,2969 8481,2970 8480,3176 7505,3174"/>
              </emma:interpretation>
              <emma:one-of disjunction-type="recognition" id="oneOf12">
                <emma:interpretation id="interp12" emma:lang="" emma:confidence="1">
                  <emma:literal/>
                </emma:interpretation>
              </emma:one-of>
            </emma:emma>
          </inkml:annotationXML>
          <inkml:trace contextRef="#ctx0" brushRef="#br0" timeOffset="91042.6654">-4215 864 0,'-68'45'47,"45"-45"-47,1 23 16,22 0-16,-23-23 0,23 23 0,-23-1 16,23 1-16,0 0 15,23-23 1,0 0-1,-1 0-15,1 0 16,0 0-16,-1-23 16,1 23-1,-23-23-15,23 1 16,-23-1-16,22 23 16,-22-23-16,0 0 15,0 1-15,0-1 16,0 0-1,23 23 32</inkml:trace>
          <inkml:trace contextRef="#ctx0" brushRef="#br0" timeOffset="91489.7794">-3898 841 0,'-113'91'62,"113"-68"-46,-23-23-16,23 23 0,0-1 15,23 1 1,0-23 0,-1 0-16,1 0 15,0-23-15,-1 23 16,1-22-16,0-1 15,-23 0 1,23 23-16,-23-23 0,22 23 16,-22-22-16,0-1 15,0 0 1,-22 23 0,-1 0-1,23 23 16</inkml:trace>
          <inkml:trace contextRef="#ctx0" brushRef="#br0" timeOffset="92012.7665">-3512 864 0,'-45'45'62,"22"-45"-62,0 23 0,1 0 16,22 0-1,0-1-15,0 1 16,22-23 0,-22 23-16,23-23 0,0 0 15,-1 0 1,1 0-1,-23-23-15,23 23 0,-1 0 16,1-23-16,-23 1 16,23 22-16,-23-23 15,22 23 1,-22-23-16,0 0 16,-22 23-16,22-22 0,-23 22 15,0 0 1,1 0-1</inkml:trace>
        </inkml:traceGroup>
        <inkml:traceGroup>
          <inkml:annotationXML>
            <emma:emma xmlns:emma="http://www.w3.org/2003/04/emma" version="1.0">
              <emma:interpretation id="{5C62AF0B-8FC3-4988-A6D4-E89A9227D008}" emma:medium="tactile" emma:mode="ink">
                <msink:context xmlns:msink="http://schemas.microsoft.com/ink/2010/main" type="inkWord" rotatedBoundingBox="8912,2811 10205,2813 10204,3221 8912,3220">
                  <msink:destinationLink direction="with" ref="{5CB49180-2E39-441E-ABAB-51088E27FA8D}"/>
                </msink:context>
              </emma:interpretation>
              <emma:one-of disjunction-type="recognition" id="oneOf13">
                <emma:interpretation id="interp13" emma:lang="" emma:confidence="1">
                  <emma:literal/>
                </emma:interpretation>
              </emma:one-of>
            </emma:emma>
          </inkml:annotationXML>
          <inkml:trace contextRef="#ctx0" brushRef="#br0" timeOffset="95722.8959">-2174 841 0,'-45'23'47,"45"0"-32,0-1 1,22-22 0,1 0-1,-23 23-15,0 0 31,0 0-15,-23-23 0,23 22-16,-22-22 0,22 23 15,-23-23-15,23 23 32,-23-23-32,46 0 31</inkml:trace>
          <inkml:trace contextRef="#ctx0" brushRef="#br0" timeOffset="96259.3841">-1992 909 0,'45'-22'47,"-22"22"-32,-23-23-15,22 23 16,-22-23 0,-22 23 30,-1 0-30,0 0-16,23 23 0,-22-23 16,-1 23-16,0-23 15,23 22-15,0 1 16,-23-23-16,23 23 0,0 0 16,23-23-16,0 22 15,0-22-15,-1 0 16,1 23-16,0-23 0,-1 0 15,1 0-15,0 0 16,-1-23-16</inkml:trace>
          <inkml:trace contextRef="#ctx0" brushRef="#br0" timeOffset="96608.7364">-1675 864 0,'-45'23'63,"45"-1"-63,0 1 31,22-23-31,-22 23 31,23-23-15,-23 23-16,0-1 15,-23 1 1,23 0 0,-22-23-1,22 22-15,-23-22 16</inkml:trace>
          <inkml:trace contextRef="#ctx0" brushRef="#br0" timeOffset="93734.4923">-2900 909 0,'68'-22'63,"-45"22"-47,0 0-16,-1 22 15,-22 1 1,0 0-1,0 0-15,-22-23 16,22 22-16,-23-22 0,0 23 16,1 0-16,-1-23 15,0 22-15,1-22 0,-1 23 16,0-23-16,46 0 47,0-23-47</inkml:trace>
          <inkml:trace contextRef="#ctx0" brushRef="#br0" timeOffset="93298.557">-2832 683 0,'23'0'62,"-46"0"-31,23 22-15,0 1-16,-22-23 16,22 23-16,-23-1 0,23 1 0,-23 0 15,23-1-15,0 1 0,-22 0 16,22-1-16,-23 1 16,23 0-16,0 0 15,0-1 1,0 1-1,23-23 32,-23-23-47,22 23 16</inkml:trace>
          <inkml:trace contextRef="#ctx0" brushRef="#br0" timeOffset="95315.159">-2446 841 0,'-91'23'62,"69"0"-62,-1-23 0,23 22 16,-23-22-16,0 23 0,1 0 16,22 0-1,0-1 1,22-22-1,1 0 1,0 0-16,0 0 16,-1-22-16,1 22 15,-23-23 1,23 23-16,-1-23 16,-22 46 46,0 0-46,0-1-1,23-22-15,0 23 16,-1-23-16,1 0 16</inkml:trace>
        </inkml:traceGroup>
        <inkml:traceGroup>
          <inkml:annotationXML>
            <emma:emma xmlns:emma="http://www.w3.org/2003/04/emma" version="1.0">
              <emma:interpretation id="{3FB0D119-4610-4D79-B376-0B2C1BD1BFE4}" emma:medium="tactile" emma:mode="ink">
                <msink:context xmlns:msink="http://schemas.microsoft.com/ink/2010/main" type="inkWord" rotatedBoundingBox="10477,2879 11362,2880 11361,3312 10476,3310">
                  <msink:destinationLink direction="with" ref="{5CB49180-2E39-441E-ABAB-51088E27FA8D}"/>
                </msink:context>
              </emma:interpretation>
              <emma:one-of disjunction-type="recognition" id="oneOf14">
                <emma:interpretation id="interp14" emma:lang="" emma:confidence="1">
                  <emma:literal/>
                </emma:interpretation>
              </emma:one-of>
            </emma:emma>
          </inkml:annotationXML>
          <inkml:trace contextRef="#ctx0" brushRef="#br0" timeOffset="99871.3933">-1358 1046 0,'-45'90'63,"45"-67"-48,0 0 1,23-23 0,-1-23-1,1 23-15,-23-23 0,23 23 16,-23-22-16,23 22 0,-23-23 16,22 0-16,-22 1 15,23 22-15,-23-23 16,0 46 15,0-1-15,0 1-1,0 0-15,0-1 16,23 1-16,-1-23 16,1 0-16,0 0 0,-1 0 15,1 0-15,0-23 16,-1 23-16,1-22 0,-23-1 15,23 23-15,-23-23 0,22 23 16,-22-22-16,0 44 47,0 1-31,0 0-1,0-1-15,23-22 16,-23 23-16,23-23 0,-1 0 15,1 0-15</inkml:trace>
          <inkml:trace contextRef="#ctx0" brushRef="#br0" timeOffset="100111.6937">-813 1023 0,'-91'68'47,"91"-45"-47,0-1 16,0 1-1,23-23 1,-1 0-1</inkml:trace>
          <inkml:trace contextRef="#ctx0" brushRef="#br0" timeOffset="100444.7559">-722 1068 0,'-23'68'47,"23"-45"-47,23-23 16,-1 0-16,1 0 16,0 0-1,-1 0-15,1 0 16,-23-23-16,23 23 15,-1 0 1,1 0 15,-23 23-15,23-23 0</inkml:trace>
          <inkml:trace contextRef="#ctx0" brushRef="#br0" timeOffset="100625.0237">-609 751 0,'-23'0'46,"46"0"-46</inkml:trace>
        </inkml:traceGroup>
        <inkml:traceGroup>
          <inkml:annotationXML>
            <emma:emma xmlns:emma="http://www.w3.org/2003/04/emma" version="1.0">
              <emma:interpretation id="{C1383E04-8D01-42C3-BF0A-176ECB51FCF4}" emma:medium="tactile" emma:mode="ink">
                <msink:context xmlns:msink="http://schemas.microsoft.com/ink/2010/main" type="inkWord" rotatedBoundingBox="11792,2856 14355,2859 14354,3358 11791,3354"/>
              </emma:interpretation>
              <emma:one-of disjunction-type="recognition" id="oneOf15">
                <emma:interpretation id="interp15" emma:lang="" emma:confidence="1">
                  <emma:literal/>
                </emma:interpretation>
              </emma:one-of>
            </emma:emma>
          </inkml:annotationXML>
          <inkml:trace contextRef="#ctx0" brushRef="#br0" timeOffset="67544.6226">865 932 0,'113'-23'32,"-90"23"-17,0 0-15,-1 0 0,1 0 16,0 23 0,-23 0-1,-23 0-15,23-1 16,-23-22-16,23 23 0,-22-23 15,-1 23-15,0-23 0,23 22 16,-22-22-16,-1 23 0,0-23 16,1 0-1</inkml:trace>
          <inkml:trace contextRef="#ctx0" brushRef="#br0" timeOffset="67877.5034">1364 819 0,'-45'90'47,"22"-67"-31,23 0-16,-23-23 0,23 23 0,0-1 16,-22-22-16,22 23 0,0 0 15,0-1 1</inkml:trace>
          <inkml:trace contextRef="#ctx0" brushRef="#br0" timeOffset="68246.1565">1545 955 0,'-90'45'47,"90"-22"-47,0 0 15,0-1 1,22-22-16,1 0 15,0 0 1,-1 0-16,-22-22 16,23 22-16,-23-23 15,23 23-15,-23-23 16,22 23 0,-22-22-16,0-1 15</inkml:trace>
          <inkml:trace contextRef="#ctx0" brushRef="#br0" timeOffset="68642.6076">1887 932 0,'-69'68'63,"69"-45"-63,0 0 15,0-1 16,23-22 1</inkml:trace>
          <inkml:trace contextRef="#ctx0" brushRef="#br0" timeOffset="68913.1424">2226 1000 0</inkml:trace>
          <inkml:trace contextRef="#ctx0" brushRef="#br0" timeOffset="69410.5048">2226 1000 0,'45'-22'0,"-45"-1"15,-23 23 16,1 0-15,-1 0 0,0 0-16,1 0 15,22 23-15,-23-23 16,23 22-16,-23-22 0,23 23 16,0 0-1,0-1 1,23-22-16,0 0 15,-1 0-15,1 0 16,22 0-16,1 0 16,-24 0-16,1 0 15,-23-22-15</inkml:trace>
          <inkml:trace contextRef="#ctx0" brushRef="#br0" timeOffset="65923.8668">139 841 0,'-22'0'63,"22"23"-47,-23-23-16,23 23 15,-23-23-15,23 22 16,0 1-16,-22-23 0,22 23 0,-23 0 15,0-1-15,23 1 0,-22-23 16,22 23-16,-23-1 0,23 1 16,-23-23-16,23 23 0,0-1 15,-23-22 1</inkml:trace>
          <inkml:trace contextRef="#ctx0" brushRef="#br0" timeOffset="71348.0897">49 1114 0,'-68'0'47,"68"22"-32</inkml:trace>
          <inkml:trace contextRef="#ctx0" brushRef="#br0" timeOffset="66595.825">26 751 0,'113'-23'62,"-67"23"-62,-24 0 0,24 0 16,-24 0-16,1 0 0,0 23 16,-23-1-16,22-22 0,-22 23 15,23 0-15,-23-1 0,0 1 16,0 0-16,0-1 15,0 1-15,0 0 0,0 0 16,-23-1-16,1 1 0,-1-23 16,0 23-16,1-1 0,-1-22 15,0 23-15,-22-23 0,45 23 16,-23-23-16,1 0 0,22 22 16,-23-22-16</inkml:trace>
          <inkml:trace contextRef="#ctx0" brushRef="#br0" timeOffset="66893.3267">616 932 0,'-91'91'32,"68"-68"-17,23-1-15,-23 1 16,23 0-16,0-1 15,23-22 1</inkml:trace>
          <inkml:trace contextRef="#ctx0" brushRef="#br0" timeOffset="70705.7941">616 773 0,'22'-22'62,"-22"44"-30</inkml:trace>
          <inkml:trace contextRef="#ctx0" brushRef="#br0" timeOffset="67211.5285">910 932 0,'-68'68'47,"46"-45"-47,22 0 15,-23-1-15,0 1 0,23 0 16,-22-1-16,-1 1 0,23 0 0,0-1 16,0 1-1</inkml:trace>
          <inkml:trace contextRef="#ctx0" brushRef="#br0" timeOffset="69991.8344">2067 773 0,'0'23'63</inkml:trace>
          <inkml:trace contextRef="#ctx0" brushRef="#br0" timeOffset="69646.3915">2475 796 0,'-68'23'47,"45"-1"-32,23 1-15,-22 0 0,-1-1 16,0 1-16,1 0 0,22 0 15,-23-1-15,23 1 0,-23 0 16,23-1-16,-22 1 0,22 0 16</inkml:trace>
        </inkml:traceGroup>
        <inkml:traceGroup>
          <inkml:annotationXML>
            <emma:emma xmlns:emma="http://www.w3.org/2003/04/emma" version="1.0">
              <emma:interpretation id="{762A491E-6B91-477F-920B-34231B1D3C8E}" emma:medium="tactile" emma:mode="ink">
                <msink:context xmlns:msink="http://schemas.microsoft.com/ink/2010/main" type="inkWord" rotatedBoundingBox="15308,2901 15716,2902 15715,3311 15307,3310"/>
              </emma:interpretation>
              <emma:one-of disjunction-type="recognition" id="oneOf16">
                <emma:interpretation id="interp16" emma:lang="" emma:confidence="1">
                  <emma:literal/>
                </emma:interpretation>
              </emma:one-of>
            </emma:emma>
          </inkml:annotationXML>
          <inkml:trace contextRef="#ctx0" brushRef="#br0" timeOffset="75364.6073">3609 796 0,'0'-23'63,"0"46"-16,-23 0-32,23-1 1,-22 1-16,-1 0 16,0-1-16,23 1 0,-22 0 0,-1 0 15,23-1-15,-23 1 16,23 0-16,-22-1 0,22 1 0,0 0 16,0-1-16,0 1 0,22-23 15,-22 23-15,46-23 0,-24 0 16,1 0-16,22 0 0,1 0 15,-24 0-15,24 0 0,-24-23 0,24 23 16,-23-23-16,-1 1 16,1-1-16,-23 0 15,-23 23 1,1 0 0,-1 0-16,-23 0 15,24 23-15,-1-23 0,0 23 16,1-1-16,22 1 15,0 0-15</inkml:trace>
        </inkml:traceGroup>
        <inkml:traceGroup>
          <inkml:annotationXML>
            <emma:emma xmlns:emma="http://www.w3.org/2003/04/emma" version="1.0">
              <emma:interpretation id="{C244DC75-7CD9-45D1-B622-AF4C65845964}" emma:medium="tactile" emma:mode="ink">
                <msink:context xmlns:msink="http://schemas.microsoft.com/ink/2010/main" type="inkWord" rotatedBoundingBox="16169,3015 16419,3016 16418,3243 16168,3242"/>
              </emma:interpretation>
              <emma:one-of disjunction-type="recognition" id="oneOf17">
                <emma:interpretation id="interp17" emma:lang="" emma:confidence="1">
                  <emma:literal/>
                </emma:interpretation>
              </emma:one-of>
            </emma:emma>
          </inkml:annotationXML>
          <inkml:trace contextRef="#ctx0" brushRef="#br0" timeOffset="76241.6576">4539 932 0,'-113'23'47,"90"0"-47,0-1 16,1-22-16,-1 23 0,23 0 15,-23-1-15,0 1 16,23 0-1,23-23-15</inkml:trace>
          <inkml:trace contextRef="#ctx0" brushRef="#br0" timeOffset="75943.7141">4335 887 0,'23'22'63,"-1"1"-48,-22 0-15,23 0 16,-23-1-16,0 1 0,23-23 16,-23 23-16,22-1 0,1 1 15,0-23 1,-23 23-16,22-23 0,1 0 16</inkml:trace>
        </inkml:traceGroup>
        <inkml:traceGroup>
          <inkml:annotationXML>
            <emma:emma xmlns:emma="http://www.w3.org/2003/04/emma" version="1.0">
              <emma:interpretation id="{64C4EA02-A5C7-44FE-9D28-870ECBD44507}" emma:medium="tactile" emma:mode="ink">
                <msink:context xmlns:msink="http://schemas.microsoft.com/ink/2010/main" type="inkWord" rotatedBoundingBox="16759,2764 17734,2766 17733,3311 16758,3310"/>
              </emma:interpretation>
              <emma:one-of disjunction-type="recognition" id="oneOf18">
                <emma:interpretation id="interp18" emma:lang="" emma:confidence="1">
                  <emma:literal/>
                </emma:interpretation>
              </emma:one-of>
            </emma:emma>
          </inkml:annotationXML>
          <inkml:trace contextRef="#ctx0" brushRef="#br0" timeOffset="76604.7583">5038 909 0,'-46'23'63,"46"0"-63,-22 0 0,-1-23 15,0 22-15,23 1 0,-22 0 16,22-1-16,0 1 16,-23-23-16,23 23 0,0-1 15,23-22-15,-1 0 16</inkml:trace>
          <inkml:trace contextRef="#ctx0" brushRef="#br0" timeOffset="77030.2794">5333 932 0,'-136'68'47,"136"-45"-47,-23 0 15,23-1-15,0 1 0,0 0 16,0-1-16,23 1 15,-1-23-15,1 23 16,0-23-16,-1 0 16,1 0-16,0-23 0,-1 23 15,1-23-15,0 1 16,-1 22-16,-22-23 16,23 0-16,-23 1 15,0-1-15,0 0 16,0 1-1,-23 22-15,1 0 0,22-23 16,-23 23-16,0 0 16,1 0-16</inkml:trace>
          <inkml:trace contextRef="#ctx0" brushRef="#br0" timeOffset="77813.7527">5832 705 0,'22'0'62,"-22"-22"-62,0-1 47,-22 23-16,-1-23-31,0 23 16,1 0-16,-1 23 15,0-23-15,1 0 16,22 23-16,-23-23 0,23 22 16,0 1-1,23-23 1,-23 23 0,22-23-16,1 0 0,0 0 15,-1 0 1,1 0-16,-23 22 31,0 1-15,0 0-16,-23-1 15,23 1-15,-22 0 0,-1-1 0,23 1 16,-23 0-16,1 0 0</inkml:trace>
        </inkml:traceGroup>
      </inkml:traceGroup>
    </inkml:traceGroup>
  </inkml:traceGroup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0.3937" units="1/cm"/>
          <inkml:channelProperty channel="Y" name="resolution" value="50.46729" units="1/cm"/>
          <inkml:channelProperty channel="T" name="resolution" value="1" units="1/dev"/>
        </inkml:channelProperties>
      </inkml:inkSource>
      <inkml:timestamp xml:id="ts0" timeString="2023-01-13T17:27:48.133"/>
    </inkml:context>
    <inkml:brush xml:id="br0">
      <inkml:brushProperty name="width" value="0.10583" units="cm"/>
      <inkml:brushProperty name="height" value="0.10583" units="cm"/>
      <inkml:brushProperty name="color" value="#FF0000"/>
      <inkml:brushProperty name="fitToCurve" value="1"/>
    </inkml:brush>
  </inkml:definitions>
  <inkml:traceGroup>
    <inkml:annotationXML>
      <emma:emma xmlns:emma="http://www.w3.org/2003/04/emma" version="1.0">
        <emma:interpretation id="{5CB49180-2E39-441E-ABAB-51088E27FA8D}" emma:medium="tactile" emma:mode="ink">
          <msink:context xmlns:msink="http://schemas.microsoft.com/ink/2010/main" type="inkDrawing" rotatedBoundingBox="10009,3594 10689,2619 10710,2634 10031,3609" semanticType="strikethrough" shapeName="Other">
            <msink:sourceLink direction="with" ref="{5C62AF0B-8FC3-4988-A6D4-E89A9227D008}"/>
            <msink:sourceLink direction="with" ref="{3FB0D119-4610-4D79-B376-0B2C1BD1BFE4}"/>
          </msink:context>
        </emma:interpretation>
      </emma:emma>
    </inkml:annotationXML>
    <inkml:trace contextRef="#ctx0" brushRef="#br0">680 0 0,'-68'91'47,"45"-68"-47,1-1 16,-1 24-16,0-1 0,-22 0 15,22 23-15,-22-22 0,-1 22 16,1 0-16,0 0 0,-1-23 16,1 23-16,0-22 0,22-1 15,0 0-15,1-22 0,-1 22 0,0-22 16,23 0-16,-22-1 0</inkml:trace>
  </inkml:traceGroup>
</inkml:ink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2371344" y="2346960"/>
            <a:ext cx="4401311" cy="44348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020695" y="219964"/>
            <a:ext cx="3102609" cy="6902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1/31/2024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hlink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1/31/2024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1/31/2024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1/31/2024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1/31/2024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863" y="96838"/>
            <a:ext cx="7158037" cy="1412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49325" y="1981200"/>
            <a:ext cx="3754438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56163" y="1981200"/>
            <a:ext cx="3754437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EC997E-F009-45BB-AD15-85450A17C4F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31625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20622" y="-39115"/>
            <a:ext cx="7302754" cy="13411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61314" y="1265935"/>
            <a:ext cx="8421370" cy="3717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hlink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1/31/2024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4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.xml"/><Relationship Id="rId5" Type="http://schemas.openxmlformats.org/officeDocument/2006/relationships/image" Target="../media/image3.emf"/><Relationship Id="rId4" Type="http://schemas.openxmlformats.org/officeDocument/2006/relationships/customXml" Target="../ink/ink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emf"/><Relationship Id="rId13" Type="http://schemas.openxmlformats.org/officeDocument/2006/relationships/customXml" Target="../ink/ink39.xml"/><Relationship Id="rId18" Type="http://schemas.openxmlformats.org/officeDocument/2006/relationships/image" Target="../media/image63.emf"/><Relationship Id="rId26" Type="http://schemas.openxmlformats.org/officeDocument/2006/relationships/image" Target="../media/image67.emf"/><Relationship Id="rId3" Type="http://schemas.openxmlformats.org/officeDocument/2006/relationships/customXml" Target="../ink/ink34.xml"/><Relationship Id="rId21" Type="http://schemas.openxmlformats.org/officeDocument/2006/relationships/customXml" Target="../ink/ink43.xml"/><Relationship Id="rId7" Type="http://schemas.openxmlformats.org/officeDocument/2006/relationships/customXml" Target="../ink/ink36.xml"/><Relationship Id="rId12" Type="http://schemas.openxmlformats.org/officeDocument/2006/relationships/image" Target="../media/image60.emf"/><Relationship Id="rId17" Type="http://schemas.openxmlformats.org/officeDocument/2006/relationships/customXml" Target="../ink/ink41.xml"/><Relationship Id="rId25" Type="http://schemas.openxmlformats.org/officeDocument/2006/relationships/customXml" Target="../ink/ink45.xml"/><Relationship Id="rId2" Type="http://schemas.openxmlformats.org/officeDocument/2006/relationships/image" Target="../media/image25.jpg"/><Relationship Id="rId16" Type="http://schemas.openxmlformats.org/officeDocument/2006/relationships/image" Target="../media/image62.emf"/><Relationship Id="rId20" Type="http://schemas.openxmlformats.org/officeDocument/2006/relationships/image" Target="../media/image64.emf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7.emf"/><Relationship Id="rId11" Type="http://schemas.openxmlformats.org/officeDocument/2006/relationships/customXml" Target="../ink/ink38.xml"/><Relationship Id="rId24" Type="http://schemas.openxmlformats.org/officeDocument/2006/relationships/image" Target="../media/image66.emf"/><Relationship Id="rId5" Type="http://schemas.openxmlformats.org/officeDocument/2006/relationships/customXml" Target="../ink/ink35.xml"/><Relationship Id="rId15" Type="http://schemas.openxmlformats.org/officeDocument/2006/relationships/customXml" Target="../ink/ink40.xml"/><Relationship Id="rId23" Type="http://schemas.openxmlformats.org/officeDocument/2006/relationships/customXml" Target="../ink/ink44.xml"/><Relationship Id="rId28" Type="http://schemas.openxmlformats.org/officeDocument/2006/relationships/image" Target="../media/image68.emf"/><Relationship Id="rId10" Type="http://schemas.openxmlformats.org/officeDocument/2006/relationships/image" Target="../media/image59.emf"/><Relationship Id="rId19" Type="http://schemas.openxmlformats.org/officeDocument/2006/relationships/customXml" Target="../ink/ink42.xml"/><Relationship Id="rId4" Type="http://schemas.openxmlformats.org/officeDocument/2006/relationships/image" Target="../media/image56.emf"/><Relationship Id="rId9" Type="http://schemas.openxmlformats.org/officeDocument/2006/relationships/customXml" Target="../ink/ink37.xml"/><Relationship Id="rId14" Type="http://schemas.openxmlformats.org/officeDocument/2006/relationships/image" Target="../media/image61.emf"/><Relationship Id="rId22" Type="http://schemas.openxmlformats.org/officeDocument/2006/relationships/image" Target="../media/image65.emf"/><Relationship Id="rId27" Type="http://schemas.openxmlformats.org/officeDocument/2006/relationships/customXml" Target="../ink/ink4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emf"/><Relationship Id="rId3" Type="http://schemas.openxmlformats.org/officeDocument/2006/relationships/customXml" Target="../ink/ink47.xml"/><Relationship Id="rId7" Type="http://schemas.openxmlformats.org/officeDocument/2006/relationships/customXml" Target="../ink/ink49.xml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1.emf"/><Relationship Id="rId5" Type="http://schemas.openxmlformats.org/officeDocument/2006/relationships/customXml" Target="../ink/ink48.xml"/><Relationship Id="rId10" Type="http://schemas.openxmlformats.org/officeDocument/2006/relationships/image" Target="../media/image28.emf"/><Relationship Id="rId4" Type="http://schemas.openxmlformats.org/officeDocument/2006/relationships/image" Target="../media/image70.emf"/><Relationship Id="rId9" Type="http://schemas.openxmlformats.org/officeDocument/2006/relationships/customXml" Target="../ink/ink50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emf"/><Relationship Id="rId13" Type="http://schemas.openxmlformats.org/officeDocument/2006/relationships/customXml" Target="../ink/ink56.xml"/><Relationship Id="rId18" Type="http://schemas.openxmlformats.org/officeDocument/2006/relationships/image" Target="../media/image81.emf"/><Relationship Id="rId3" Type="http://schemas.openxmlformats.org/officeDocument/2006/relationships/customXml" Target="../ink/ink51.xml"/><Relationship Id="rId7" Type="http://schemas.openxmlformats.org/officeDocument/2006/relationships/customXml" Target="../ink/ink53.xml"/><Relationship Id="rId12" Type="http://schemas.openxmlformats.org/officeDocument/2006/relationships/image" Target="../media/image78.emf"/><Relationship Id="rId17" Type="http://schemas.openxmlformats.org/officeDocument/2006/relationships/customXml" Target="../ink/ink58.xml"/><Relationship Id="rId2" Type="http://schemas.openxmlformats.org/officeDocument/2006/relationships/image" Target="../media/image29.jpg"/><Relationship Id="rId16" Type="http://schemas.openxmlformats.org/officeDocument/2006/relationships/image" Target="../media/image80.emf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5.emf"/><Relationship Id="rId11" Type="http://schemas.openxmlformats.org/officeDocument/2006/relationships/customXml" Target="../ink/ink55.xml"/><Relationship Id="rId5" Type="http://schemas.openxmlformats.org/officeDocument/2006/relationships/customXml" Target="../ink/ink52.xml"/><Relationship Id="rId15" Type="http://schemas.openxmlformats.org/officeDocument/2006/relationships/customXml" Target="../ink/ink57.xml"/><Relationship Id="rId10" Type="http://schemas.openxmlformats.org/officeDocument/2006/relationships/image" Target="../media/image77.emf"/><Relationship Id="rId4" Type="http://schemas.openxmlformats.org/officeDocument/2006/relationships/image" Target="../media/image74.emf"/><Relationship Id="rId9" Type="http://schemas.openxmlformats.org/officeDocument/2006/relationships/customXml" Target="../ink/ink54.xml"/><Relationship Id="rId14" Type="http://schemas.openxmlformats.org/officeDocument/2006/relationships/image" Target="../media/image79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emf"/><Relationship Id="rId13" Type="http://schemas.openxmlformats.org/officeDocument/2006/relationships/customXml" Target="../ink/ink64.xml"/><Relationship Id="rId3" Type="http://schemas.openxmlformats.org/officeDocument/2006/relationships/customXml" Target="../ink/ink59.xml"/><Relationship Id="rId7" Type="http://schemas.openxmlformats.org/officeDocument/2006/relationships/customXml" Target="../ink/ink61.xml"/><Relationship Id="rId12" Type="http://schemas.openxmlformats.org/officeDocument/2006/relationships/image" Target="../media/image87.emf"/><Relationship Id="rId2" Type="http://schemas.openxmlformats.org/officeDocument/2006/relationships/image" Target="../media/image30.jpg"/><Relationship Id="rId16" Type="http://schemas.openxmlformats.org/officeDocument/2006/relationships/image" Target="../media/image89.emf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4.emf"/><Relationship Id="rId11" Type="http://schemas.openxmlformats.org/officeDocument/2006/relationships/customXml" Target="../ink/ink63.xml"/><Relationship Id="rId5" Type="http://schemas.openxmlformats.org/officeDocument/2006/relationships/customXml" Target="../ink/ink60.xml"/><Relationship Id="rId15" Type="http://schemas.openxmlformats.org/officeDocument/2006/relationships/customXml" Target="../ink/ink65.xml"/><Relationship Id="rId10" Type="http://schemas.openxmlformats.org/officeDocument/2006/relationships/image" Target="../media/image86.emf"/><Relationship Id="rId4" Type="http://schemas.openxmlformats.org/officeDocument/2006/relationships/image" Target="../media/image83.emf"/><Relationship Id="rId9" Type="http://schemas.openxmlformats.org/officeDocument/2006/relationships/customXml" Target="../ink/ink62.xml"/><Relationship Id="rId14" Type="http://schemas.openxmlformats.org/officeDocument/2006/relationships/image" Target="../media/image88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emf"/><Relationship Id="rId13" Type="http://schemas.openxmlformats.org/officeDocument/2006/relationships/customXml" Target="../ink/ink71.xml"/><Relationship Id="rId18" Type="http://schemas.openxmlformats.org/officeDocument/2006/relationships/image" Target="../media/image98.emf"/><Relationship Id="rId3" Type="http://schemas.openxmlformats.org/officeDocument/2006/relationships/customXml" Target="../ink/ink66.xml"/><Relationship Id="rId7" Type="http://schemas.openxmlformats.org/officeDocument/2006/relationships/customXml" Target="../ink/ink68.xml"/><Relationship Id="rId12" Type="http://schemas.openxmlformats.org/officeDocument/2006/relationships/image" Target="../media/image95.emf"/><Relationship Id="rId17" Type="http://schemas.openxmlformats.org/officeDocument/2006/relationships/customXml" Target="../ink/ink73.xml"/><Relationship Id="rId2" Type="http://schemas.openxmlformats.org/officeDocument/2006/relationships/image" Target="../media/image31.jpeg"/><Relationship Id="rId16" Type="http://schemas.openxmlformats.org/officeDocument/2006/relationships/image" Target="../media/image97.emf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2.emf"/><Relationship Id="rId11" Type="http://schemas.openxmlformats.org/officeDocument/2006/relationships/customXml" Target="../ink/ink70.xml"/><Relationship Id="rId5" Type="http://schemas.openxmlformats.org/officeDocument/2006/relationships/customXml" Target="../ink/ink67.xml"/><Relationship Id="rId15" Type="http://schemas.openxmlformats.org/officeDocument/2006/relationships/customXml" Target="../ink/ink72.xml"/><Relationship Id="rId10" Type="http://schemas.openxmlformats.org/officeDocument/2006/relationships/image" Target="../media/image94.emf"/><Relationship Id="rId4" Type="http://schemas.openxmlformats.org/officeDocument/2006/relationships/image" Target="../media/image91.emf"/><Relationship Id="rId9" Type="http://schemas.openxmlformats.org/officeDocument/2006/relationships/customXml" Target="../ink/ink69.xml"/><Relationship Id="rId14" Type="http://schemas.openxmlformats.org/officeDocument/2006/relationships/image" Target="../media/image96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emf"/><Relationship Id="rId13" Type="http://schemas.openxmlformats.org/officeDocument/2006/relationships/customXml" Target="../ink/ink79.xml"/><Relationship Id="rId18" Type="http://schemas.openxmlformats.org/officeDocument/2006/relationships/image" Target="../media/image107.emf"/><Relationship Id="rId3" Type="http://schemas.openxmlformats.org/officeDocument/2006/relationships/customXml" Target="../ink/ink74.xml"/><Relationship Id="rId21" Type="http://schemas.openxmlformats.org/officeDocument/2006/relationships/customXml" Target="../ink/ink83.xml"/><Relationship Id="rId7" Type="http://schemas.openxmlformats.org/officeDocument/2006/relationships/customXml" Target="../ink/ink76.xml"/><Relationship Id="rId12" Type="http://schemas.openxmlformats.org/officeDocument/2006/relationships/image" Target="../media/image104.emf"/><Relationship Id="rId17" Type="http://schemas.openxmlformats.org/officeDocument/2006/relationships/customXml" Target="../ink/ink81.xml"/><Relationship Id="rId2" Type="http://schemas.openxmlformats.org/officeDocument/2006/relationships/image" Target="../media/image32.jpg"/><Relationship Id="rId16" Type="http://schemas.openxmlformats.org/officeDocument/2006/relationships/image" Target="../media/image106.emf"/><Relationship Id="rId20" Type="http://schemas.openxmlformats.org/officeDocument/2006/relationships/image" Target="../media/image108.emf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1.emf"/><Relationship Id="rId11" Type="http://schemas.openxmlformats.org/officeDocument/2006/relationships/customXml" Target="../ink/ink78.xml"/><Relationship Id="rId24" Type="http://schemas.openxmlformats.org/officeDocument/2006/relationships/image" Target="../media/image110.emf"/><Relationship Id="rId5" Type="http://schemas.openxmlformats.org/officeDocument/2006/relationships/customXml" Target="../ink/ink75.xml"/><Relationship Id="rId15" Type="http://schemas.openxmlformats.org/officeDocument/2006/relationships/customXml" Target="../ink/ink80.xml"/><Relationship Id="rId23" Type="http://schemas.openxmlformats.org/officeDocument/2006/relationships/customXml" Target="../ink/ink84.xml"/><Relationship Id="rId10" Type="http://schemas.openxmlformats.org/officeDocument/2006/relationships/image" Target="../media/image103.emf"/><Relationship Id="rId19" Type="http://schemas.openxmlformats.org/officeDocument/2006/relationships/customXml" Target="../ink/ink82.xml"/><Relationship Id="rId4" Type="http://schemas.openxmlformats.org/officeDocument/2006/relationships/image" Target="../media/image100.emf"/><Relationship Id="rId9" Type="http://schemas.openxmlformats.org/officeDocument/2006/relationships/customXml" Target="../ink/ink77.xml"/><Relationship Id="rId14" Type="http://schemas.openxmlformats.org/officeDocument/2006/relationships/image" Target="../media/image105.emf"/><Relationship Id="rId22" Type="http://schemas.openxmlformats.org/officeDocument/2006/relationships/image" Target="../media/image109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emf"/><Relationship Id="rId2" Type="http://schemas.openxmlformats.org/officeDocument/2006/relationships/customXml" Target="../ink/ink8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2.emf"/><Relationship Id="rId4" Type="http://schemas.openxmlformats.org/officeDocument/2006/relationships/customXml" Target="../ink/ink8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emf"/><Relationship Id="rId13" Type="http://schemas.openxmlformats.org/officeDocument/2006/relationships/customXml" Target="../ink/ink92.xml"/><Relationship Id="rId18" Type="http://schemas.openxmlformats.org/officeDocument/2006/relationships/image" Target="../media/image121.emf"/><Relationship Id="rId3" Type="http://schemas.openxmlformats.org/officeDocument/2006/relationships/customXml" Target="../ink/ink87.xml"/><Relationship Id="rId7" Type="http://schemas.openxmlformats.org/officeDocument/2006/relationships/customXml" Target="../ink/ink89.xml"/><Relationship Id="rId12" Type="http://schemas.openxmlformats.org/officeDocument/2006/relationships/image" Target="../media/image118.emf"/><Relationship Id="rId17" Type="http://schemas.openxmlformats.org/officeDocument/2006/relationships/customXml" Target="../ink/ink94.xml"/><Relationship Id="rId2" Type="http://schemas.openxmlformats.org/officeDocument/2006/relationships/image" Target="../media/image33.jpg"/><Relationship Id="rId16" Type="http://schemas.openxmlformats.org/officeDocument/2006/relationships/image" Target="../media/image120.emf"/><Relationship Id="rId20" Type="http://schemas.openxmlformats.org/officeDocument/2006/relationships/image" Target="../media/image122.emf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5.emf"/><Relationship Id="rId11" Type="http://schemas.openxmlformats.org/officeDocument/2006/relationships/customXml" Target="../ink/ink91.xml"/><Relationship Id="rId5" Type="http://schemas.openxmlformats.org/officeDocument/2006/relationships/customXml" Target="../ink/ink88.xml"/><Relationship Id="rId15" Type="http://schemas.openxmlformats.org/officeDocument/2006/relationships/customXml" Target="../ink/ink93.xml"/><Relationship Id="rId10" Type="http://schemas.openxmlformats.org/officeDocument/2006/relationships/image" Target="../media/image117.emf"/><Relationship Id="rId19" Type="http://schemas.openxmlformats.org/officeDocument/2006/relationships/customXml" Target="../ink/ink95.xml"/><Relationship Id="rId4" Type="http://schemas.openxmlformats.org/officeDocument/2006/relationships/image" Target="../media/image114.emf"/><Relationship Id="rId9" Type="http://schemas.openxmlformats.org/officeDocument/2006/relationships/customXml" Target="../ink/ink90.xml"/><Relationship Id="rId14" Type="http://schemas.openxmlformats.org/officeDocument/2006/relationships/image" Target="../media/image119.e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6.emf"/><Relationship Id="rId3" Type="http://schemas.openxmlformats.org/officeDocument/2006/relationships/customXml" Target="../ink/ink96.xml"/><Relationship Id="rId7" Type="http://schemas.openxmlformats.org/officeDocument/2006/relationships/customXml" Target="../ink/ink98.xml"/><Relationship Id="rId12" Type="http://schemas.openxmlformats.org/officeDocument/2006/relationships/image" Target="../media/image128.emf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5.emf"/><Relationship Id="rId11" Type="http://schemas.openxmlformats.org/officeDocument/2006/relationships/customXml" Target="../ink/ink100.xml"/><Relationship Id="rId5" Type="http://schemas.openxmlformats.org/officeDocument/2006/relationships/customXml" Target="../ink/ink97.xml"/><Relationship Id="rId10" Type="http://schemas.openxmlformats.org/officeDocument/2006/relationships/image" Target="../media/image127.emf"/><Relationship Id="rId4" Type="http://schemas.openxmlformats.org/officeDocument/2006/relationships/image" Target="../media/image124.emf"/><Relationship Id="rId9" Type="http://schemas.openxmlformats.org/officeDocument/2006/relationships/customXml" Target="../ink/ink9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ustomXml" Target="../ink/ink101.xml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0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emf"/><Relationship Id="rId5" Type="http://schemas.openxmlformats.org/officeDocument/2006/relationships/customXml" Target="../ink/ink5.xml"/><Relationship Id="rId4" Type="http://schemas.openxmlformats.org/officeDocument/2006/relationships/image" Target="../media/image30.em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4.emf"/><Relationship Id="rId3" Type="http://schemas.openxmlformats.org/officeDocument/2006/relationships/customXml" Target="../ink/ink102.xml"/><Relationship Id="rId7" Type="http://schemas.openxmlformats.org/officeDocument/2006/relationships/customXml" Target="../ink/ink104.xml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3.emf"/><Relationship Id="rId5" Type="http://schemas.openxmlformats.org/officeDocument/2006/relationships/customXml" Target="../ink/ink103.xml"/><Relationship Id="rId10" Type="http://schemas.openxmlformats.org/officeDocument/2006/relationships/image" Target="../media/image135.emf"/><Relationship Id="rId4" Type="http://schemas.openxmlformats.org/officeDocument/2006/relationships/image" Target="../media/image132.emf"/><Relationship Id="rId9" Type="http://schemas.openxmlformats.org/officeDocument/2006/relationships/customXml" Target="../ink/ink10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customXml" Target="../ink/ink8.xml"/><Relationship Id="rId7" Type="http://schemas.openxmlformats.org/officeDocument/2006/relationships/customXml" Target="../ink/ink10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emf"/><Relationship Id="rId5" Type="http://schemas.openxmlformats.org/officeDocument/2006/relationships/customXml" Target="../ink/ink9.xml"/><Relationship Id="rId4" Type="http://schemas.openxmlformats.org/officeDocument/2006/relationships/image" Target="../media/image10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emf"/><Relationship Id="rId3" Type="http://schemas.openxmlformats.org/officeDocument/2006/relationships/customXml" Target="../ink/ink11.xm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5" Type="http://schemas.openxmlformats.org/officeDocument/2006/relationships/customXml" Target="../ink/ink12.xml"/><Relationship Id="rId10" Type="http://schemas.openxmlformats.org/officeDocument/2006/relationships/image" Target="../media/image39.emf"/><Relationship Id="rId4" Type="http://schemas.openxmlformats.org/officeDocument/2006/relationships/image" Target="../media/image36.emf"/><Relationship Id="rId9" Type="http://schemas.openxmlformats.org/officeDocument/2006/relationships/customXml" Target="../ink/ink1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13" Type="http://schemas.openxmlformats.org/officeDocument/2006/relationships/customXml" Target="../ink/ink19.xml"/><Relationship Id="rId3" Type="http://schemas.openxmlformats.org/officeDocument/2006/relationships/customXml" Target="../ink/ink14.xml"/><Relationship Id="rId7" Type="http://schemas.openxmlformats.org/officeDocument/2006/relationships/customXml" Target="../ink/ink16.xml"/><Relationship Id="rId12" Type="http://schemas.openxmlformats.org/officeDocument/2006/relationships/image" Target="../media/image18.emf"/><Relationship Id="rId2" Type="http://schemas.openxmlformats.org/officeDocument/2006/relationships/image" Target="../media/image14.jpg"/><Relationship Id="rId16" Type="http://schemas.openxmlformats.org/officeDocument/2006/relationships/image" Target="../media/image20.emf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emf"/><Relationship Id="rId11" Type="http://schemas.openxmlformats.org/officeDocument/2006/relationships/customXml" Target="../ink/ink18.xml"/><Relationship Id="rId5" Type="http://schemas.openxmlformats.org/officeDocument/2006/relationships/customXml" Target="../ink/ink15.xml"/><Relationship Id="rId15" Type="http://schemas.openxmlformats.org/officeDocument/2006/relationships/customXml" Target="../ink/ink20.xml"/><Relationship Id="rId10" Type="http://schemas.openxmlformats.org/officeDocument/2006/relationships/image" Target="../media/image17.emf"/><Relationship Id="rId4" Type="http://schemas.openxmlformats.org/officeDocument/2006/relationships/image" Target="../media/image41.emf"/><Relationship Id="rId9" Type="http://schemas.openxmlformats.org/officeDocument/2006/relationships/customXml" Target="../ink/ink17.xml"/><Relationship Id="rId14" Type="http://schemas.openxmlformats.org/officeDocument/2006/relationships/image" Target="../media/image19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emf"/><Relationship Id="rId13" Type="http://schemas.openxmlformats.org/officeDocument/2006/relationships/customXml" Target="../ink/ink26.xml"/><Relationship Id="rId18" Type="http://schemas.openxmlformats.org/officeDocument/2006/relationships/image" Target="../media/image50.emf"/><Relationship Id="rId26" Type="http://schemas.openxmlformats.org/officeDocument/2006/relationships/image" Target="../media/image22.emf"/><Relationship Id="rId3" Type="http://schemas.openxmlformats.org/officeDocument/2006/relationships/customXml" Target="../ink/ink21.xml"/><Relationship Id="rId21" Type="http://schemas.openxmlformats.org/officeDocument/2006/relationships/customXml" Target="../ink/ink30.xml"/><Relationship Id="rId7" Type="http://schemas.openxmlformats.org/officeDocument/2006/relationships/customXml" Target="../ink/ink23.xml"/><Relationship Id="rId12" Type="http://schemas.openxmlformats.org/officeDocument/2006/relationships/image" Target="../media/image47.emf"/><Relationship Id="rId17" Type="http://schemas.openxmlformats.org/officeDocument/2006/relationships/customXml" Target="../ink/ink28.xml"/><Relationship Id="rId25" Type="http://schemas.openxmlformats.org/officeDocument/2006/relationships/customXml" Target="../ink/ink32.xml"/><Relationship Id="rId2" Type="http://schemas.openxmlformats.org/officeDocument/2006/relationships/image" Target="../media/image21.jpeg"/><Relationship Id="rId16" Type="http://schemas.openxmlformats.org/officeDocument/2006/relationships/image" Target="../media/image49.emf"/><Relationship Id="rId20" Type="http://schemas.openxmlformats.org/officeDocument/2006/relationships/image" Target="../media/image51.emf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4.emf"/><Relationship Id="rId11" Type="http://schemas.openxmlformats.org/officeDocument/2006/relationships/customXml" Target="../ink/ink25.xml"/><Relationship Id="rId24" Type="http://schemas.openxmlformats.org/officeDocument/2006/relationships/image" Target="../media/image53.emf"/><Relationship Id="rId5" Type="http://schemas.openxmlformats.org/officeDocument/2006/relationships/customXml" Target="../ink/ink22.xml"/><Relationship Id="rId15" Type="http://schemas.openxmlformats.org/officeDocument/2006/relationships/customXml" Target="../ink/ink27.xml"/><Relationship Id="rId23" Type="http://schemas.openxmlformats.org/officeDocument/2006/relationships/customXml" Target="../ink/ink31.xml"/><Relationship Id="rId28" Type="http://schemas.openxmlformats.org/officeDocument/2006/relationships/image" Target="../media/image23.emf"/><Relationship Id="rId10" Type="http://schemas.openxmlformats.org/officeDocument/2006/relationships/image" Target="../media/image46.emf"/><Relationship Id="rId19" Type="http://schemas.openxmlformats.org/officeDocument/2006/relationships/customXml" Target="../ink/ink29.xml"/><Relationship Id="rId4" Type="http://schemas.openxmlformats.org/officeDocument/2006/relationships/image" Target="../media/image43.emf"/><Relationship Id="rId9" Type="http://schemas.openxmlformats.org/officeDocument/2006/relationships/customXml" Target="../ink/ink24.xml"/><Relationship Id="rId14" Type="http://schemas.openxmlformats.org/officeDocument/2006/relationships/image" Target="../media/image48.emf"/><Relationship Id="rId22" Type="http://schemas.openxmlformats.org/officeDocument/2006/relationships/image" Target="../media/image52.emf"/><Relationship Id="rId27" Type="http://schemas.openxmlformats.org/officeDocument/2006/relationships/customXml" Target="../ink/ink3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22587" y="457200"/>
            <a:ext cx="3255645" cy="13542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spc="-10" dirty="0"/>
              <a:t>DNA</a:t>
            </a:r>
            <a:r>
              <a:rPr spc="-315" dirty="0"/>
              <a:t> </a:t>
            </a:r>
            <a:r>
              <a:rPr spc="-5" dirty="0" smtClean="0"/>
              <a:t>copying</a:t>
            </a:r>
            <a:r>
              <a:rPr lang="en-US" spc="-5" dirty="0" smtClean="0"/>
              <a:t/>
            </a:r>
            <a:br>
              <a:rPr lang="en-US" spc="-5" dirty="0" smtClean="0"/>
            </a:br>
            <a:r>
              <a:rPr lang="en-US" spc="-5" dirty="0" smtClean="0"/>
              <a:t>S-phase</a:t>
            </a:r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383539" y="1830467"/>
            <a:ext cx="8333740" cy="49705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6870" indent="-344170">
              <a:lnSpc>
                <a:spcPct val="100000"/>
              </a:lnSpc>
              <a:buChar char="•"/>
              <a:tabLst>
                <a:tab pos="356870" algn="l"/>
                <a:tab pos="357505" algn="l"/>
              </a:tabLst>
            </a:pPr>
            <a:r>
              <a:rPr lang="en-US" sz="3600" dirty="0" smtClean="0">
                <a:latin typeface="Arial"/>
                <a:cs typeface="Arial"/>
              </a:rPr>
              <a:t>Copying = Replication = Synthesis = Duplication</a:t>
            </a:r>
          </a:p>
          <a:p>
            <a:pPr marL="356870" indent="-344170">
              <a:lnSpc>
                <a:spcPct val="100000"/>
              </a:lnSpc>
              <a:buChar char="•"/>
              <a:tabLst>
                <a:tab pos="356870" algn="l"/>
                <a:tab pos="357505" algn="l"/>
              </a:tabLst>
            </a:pPr>
            <a:r>
              <a:rPr sz="2800" dirty="0" smtClean="0">
                <a:latin typeface="Arial"/>
                <a:cs typeface="Arial"/>
              </a:rPr>
              <a:t>Each </a:t>
            </a:r>
            <a:r>
              <a:rPr sz="2800" dirty="0">
                <a:latin typeface="Arial"/>
                <a:cs typeface="Arial"/>
              </a:rPr>
              <a:t>cell </a:t>
            </a:r>
            <a:r>
              <a:rPr lang="en-US" sz="2800" dirty="0" smtClean="0">
                <a:latin typeface="Arial"/>
                <a:cs typeface="Arial"/>
              </a:rPr>
              <a:t>undergoing </a:t>
            </a:r>
            <a:r>
              <a:rPr sz="2800" spc="-5" dirty="0" smtClean="0">
                <a:latin typeface="Arial"/>
                <a:cs typeface="Arial"/>
              </a:rPr>
              <a:t>division</a:t>
            </a:r>
            <a:r>
              <a:rPr sz="2800" dirty="0" smtClean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must copy </a:t>
            </a:r>
            <a:r>
              <a:rPr sz="2800" spc="5" dirty="0">
                <a:latin typeface="Arial"/>
                <a:cs typeface="Arial"/>
              </a:rPr>
              <a:t>its </a:t>
            </a:r>
            <a:r>
              <a:rPr sz="2800" dirty="0">
                <a:latin typeface="Arial"/>
                <a:cs typeface="Arial"/>
              </a:rPr>
              <a:t>entire</a:t>
            </a:r>
            <a:r>
              <a:rPr sz="2800" spc="-95" dirty="0">
                <a:latin typeface="Arial"/>
                <a:cs typeface="Arial"/>
              </a:rPr>
              <a:t> </a:t>
            </a:r>
            <a:r>
              <a:rPr sz="2800" spc="-5" dirty="0" smtClean="0">
                <a:latin typeface="Arial"/>
                <a:cs typeface="Arial"/>
              </a:rPr>
              <a:t>DNA</a:t>
            </a:r>
            <a:r>
              <a:rPr lang="en-US" sz="2800" dirty="0" smtClean="0">
                <a:latin typeface="Arial"/>
                <a:cs typeface="Arial"/>
              </a:rPr>
              <a:t>, s</a:t>
            </a:r>
            <a:r>
              <a:rPr sz="2800" dirty="0" smtClean="0">
                <a:latin typeface="Arial"/>
                <a:cs typeface="Arial"/>
              </a:rPr>
              <a:t>o </a:t>
            </a:r>
            <a:r>
              <a:rPr sz="2800" dirty="0">
                <a:latin typeface="Arial"/>
                <a:cs typeface="Arial"/>
              </a:rPr>
              <a:t>each daughter cell gets a complete</a:t>
            </a:r>
            <a:r>
              <a:rPr sz="2800" spc="-100" dirty="0">
                <a:latin typeface="Arial"/>
                <a:cs typeface="Arial"/>
              </a:rPr>
              <a:t> </a:t>
            </a:r>
            <a:r>
              <a:rPr sz="2800" dirty="0" smtClean="0">
                <a:latin typeface="Arial"/>
                <a:cs typeface="Arial"/>
              </a:rPr>
              <a:t>copy</a:t>
            </a:r>
            <a:r>
              <a:rPr lang="en-US" sz="2800" dirty="0" smtClean="0">
                <a:latin typeface="Arial"/>
                <a:cs typeface="Arial"/>
              </a:rPr>
              <a:t>. </a:t>
            </a:r>
          </a:p>
          <a:p>
            <a:pPr marL="356870" indent="-344170">
              <a:lnSpc>
                <a:spcPct val="100000"/>
              </a:lnSpc>
              <a:buChar char="•"/>
              <a:tabLst>
                <a:tab pos="356870" algn="l"/>
                <a:tab pos="357505" algn="l"/>
              </a:tabLst>
            </a:pPr>
            <a:r>
              <a:rPr lang="en-US" sz="2800" dirty="0" smtClean="0">
                <a:latin typeface="Arial"/>
                <a:cs typeface="Arial"/>
              </a:rPr>
              <a:t>Diploid cell needs 2 copies of each chromo</a:t>
            </a:r>
            <a:endParaRPr sz="2800" dirty="0">
              <a:latin typeface="Arial"/>
              <a:cs typeface="Arial"/>
            </a:endParaRPr>
          </a:p>
          <a:p>
            <a:pPr marL="356870" indent="-344170">
              <a:lnSpc>
                <a:spcPct val="100000"/>
              </a:lnSpc>
              <a:spcBef>
                <a:spcPts val="334"/>
              </a:spcBef>
              <a:buClr>
                <a:srgbClr val="FF0000"/>
              </a:buClr>
              <a:buChar char="•"/>
              <a:tabLst>
                <a:tab pos="356870" algn="l"/>
                <a:tab pos="357505" algn="l"/>
              </a:tabLst>
            </a:pPr>
            <a:r>
              <a:rPr sz="2800" dirty="0">
                <a:latin typeface="Arial"/>
                <a:cs typeface="Arial"/>
              </a:rPr>
              <a:t>Rate of</a:t>
            </a:r>
            <a:r>
              <a:rPr sz="2800" spc="-10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synthesis</a:t>
            </a:r>
          </a:p>
          <a:p>
            <a:pPr marL="756285" lvl="1" indent="-286385">
              <a:lnSpc>
                <a:spcPct val="100000"/>
              </a:lnSpc>
              <a:spcBef>
                <a:spcPts val="305"/>
              </a:spcBef>
              <a:buChar char="–"/>
              <a:tabLst>
                <a:tab pos="756920" algn="l"/>
              </a:tabLst>
            </a:pPr>
            <a:r>
              <a:rPr sz="2400" spc="-5" dirty="0">
                <a:latin typeface="Arial"/>
                <a:cs typeface="Arial"/>
              </a:rPr>
              <a:t>Bacteria </a:t>
            </a:r>
            <a:r>
              <a:rPr sz="2400" dirty="0">
                <a:latin typeface="Arial"/>
                <a:cs typeface="Arial"/>
              </a:rPr>
              <a:t>= 1000 bases per</a:t>
            </a:r>
            <a:r>
              <a:rPr sz="2400" spc="-10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second</a:t>
            </a:r>
          </a:p>
          <a:p>
            <a:pPr marL="756285" lvl="1" indent="-286385">
              <a:lnSpc>
                <a:spcPct val="100000"/>
              </a:lnSpc>
              <a:spcBef>
                <a:spcPts val="285"/>
              </a:spcBef>
              <a:buChar char="–"/>
              <a:tabLst>
                <a:tab pos="756920" algn="l"/>
              </a:tabLst>
            </a:pPr>
            <a:r>
              <a:rPr sz="2400" dirty="0">
                <a:latin typeface="Arial"/>
                <a:cs typeface="Arial"/>
              </a:rPr>
              <a:t>Mammals = 100 bases per</a:t>
            </a:r>
            <a:r>
              <a:rPr sz="2400" spc="-14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second</a:t>
            </a:r>
          </a:p>
          <a:p>
            <a:pPr marL="356870" indent="-344170">
              <a:lnSpc>
                <a:spcPct val="100000"/>
              </a:lnSpc>
              <a:spcBef>
                <a:spcPts val="315"/>
              </a:spcBef>
              <a:buChar char="•"/>
              <a:tabLst>
                <a:tab pos="356870" algn="l"/>
                <a:tab pos="357505" algn="l"/>
              </a:tabLst>
            </a:pPr>
            <a:r>
              <a:rPr sz="2800" dirty="0" smtClean="0">
                <a:solidFill>
                  <a:srgbClr val="009999"/>
                </a:solidFill>
                <a:latin typeface="Arial"/>
                <a:cs typeface="Arial"/>
              </a:rPr>
              <a:t>Problem</a:t>
            </a:r>
            <a:r>
              <a:rPr lang="en-US" sz="2800" dirty="0" smtClean="0">
                <a:solidFill>
                  <a:srgbClr val="009999"/>
                </a:solidFill>
                <a:latin typeface="Arial"/>
                <a:cs typeface="Arial"/>
              </a:rPr>
              <a:t>:</a:t>
            </a:r>
            <a:endParaRPr sz="2800" dirty="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300"/>
              </a:spcBef>
              <a:buChar char="–"/>
              <a:tabLst>
                <a:tab pos="756920" algn="l"/>
              </a:tabLst>
            </a:pPr>
            <a:r>
              <a:rPr sz="2400" spc="-5" dirty="0">
                <a:latin typeface="Arial"/>
                <a:cs typeface="Arial"/>
              </a:rPr>
              <a:t>Bacteria </a:t>
            </a:r>
            <a:r>
              <a:rPr sz="2400" dirty="0">
                <a:latin typeface="Arial"/>
                <a:cs typeface="Arial"/>
              </a:rPr>
              <a:t>genome </a:t>
            </a:r>
            <a:r>
              <a:rPr sz="2400" spc="-5" dirty="0">
                <a:latin typeface="Arial"/>
                <a:cs typeface="Arial"/>
              </a:rPr>
              <a:t>is 4 </a:t>
            </a:r>
            <a:r>
              <a:rPr sz="2400" dirty="0">
                <a:latin typeface="Arial"/>
                <a:cs typeface="Arial"/>
              </a:rPr>
              <a:t>x </a:t>
            </a:r>
            <a:r>
              <a:rPr sz="2400" dirty="0" smtClean="0">
                <a:latin typeface="Arial"/>
                <a:cs typeface="Arial"/>
              </a:rPr>
              <a:t>10</a:t>
            </a:r>
            <a:r>
              <a:rPr sz="2400" baseline="30000" dirty="0" smtClean="0">
                <a:latin typeface="Arial"/>
                <a:cs typeface="Arial"/>
              </a:rPr>
              <a:t>6</a:t>
            </a:r>
            <a:r>
              <a:rPr sz="2400" dirty="0">
                <a:latin typeface="Arial"/>
                <a:cs typeface="Arial"/>
              </a:rPr>
              <a:t>. </a:t>
            </a:r>
            <a:r>
              <a:rPr sz="2400" spc="-50" dirty="0">
                <a:latin typeface="Arial"/>
                <a:cs typeface="Arial"/>
              </a:rPr>
              <a:t>Takes </a:t>
            </a:r>
            <a:r>
              <a:rPr sz="2400" dirty="0">
                <a:latin typeface="Arial"/>
                <a:cs typeface="Arial"/>
              </a:rPr>
              <a:t>20 minutes to</a:t>
            </a:r>
            <a:r>
              <a:rPr sz="2400" spc="-130" dirty="0">
                <a:latin typeface="Arial"/>
                <a:cs typeface="Arial"/>
              </a:rPr>
              <a:t> </a:t>
            </a:r>
            <a:r>
              <a:rPr sz="2400" spc="-40" dirty="0">
                <a:latin typeface="Arial"/>
                <a:cs typeface="Arial"/>
              </a:rPr>
              <a:t>copy.</a:t>
            </a:r>
            <a:endParaRPr sz="2400" dirty="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285"/>
              </a:spcBef>
              <a:buChar char="–"/>
              <a:tabLst>
                <a:tab pos="756920" algn="l"/>
              </a:tabLst>
            </a:pPr>
            <a:r>
              <a:rPr sz="2400" dirty="0">
                <a:latin typeface="Arial"/>
                <a:cs typeface="Arial"/>
              </a:rPr>
              <a:t>Human </a:t>
            </a:r>
            <a:r>
              <a:rPr sz="2400" spc="-5" dirty="0">
                <a:latin typeface="Arial"/>
                <a:cs typeface="Arial"/>
              </a:rPr>
              <a:t>is </a:t>
            </a:r>
            <a:r>
              <a:rPr sz="2400" dirty="0">
                <a:latin typeface="Arial"/>
                <a:cs typeface="Arial"/>
              </a:rPr>
              <a:t>3.2 x </a:t>
            </a:r>
            <a:r>
              <a:rPr sz="2400" dirty="0" smtClean="0">
                <a:latin typeface="Arial"/>
                <a:cs typeface="Arial"/>
              </a:rPr>
              <a:t>10</a:t>
            </a:r>
            <a:r>
              <a:rPr sz="2400" baseline="30000" dirty="0" smtClean="0">
                <a:latin typeface="Arial"/>
                <a:cs typeface="Arial"/>
              </a:rPr>
              <a:t>9</a:t>
            </a:r>
            <a:r>
              <a:rPr sz="2400" dirty="0">
                <a:latin typeface="Arial"/>
                <a:cs typeface="Arial"/>
              </a:rPr>
              <a:t>. Would take 10,000 times</a:t>
            </a:r>
            <a:r>
              <a:rPr sz="2400" spc="-210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longer.</a:t>
            </a:r>
            <a:endParaRPr sz="2400" dirty="0">
              <a:latin typeface="Arial"/>
              <a:cs typeface="Arial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601268" y="3727929"/>
              <a:ext cx="1401480" cy="54216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89388" y="3716049"/>
                <a:ext cx="1425240" cy="56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7" name="Ink 6"/>
              <p14:cNvContentPartPr/>
              <p14:nvPr/>
            </p14:nvContentPartPr>
            <p14:xfrm>
              <a:off x="2861613" y="5553987"/>
              <a:ext cx="3065400" cy="9612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842533" y="5534907"/>
                <a:ext cx="3103560" cy="13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9" name="Ink 8"/>
              <p14:cNvContentPartPr/>
              <p14:nvPr/>
            </p14:nvContentPartPr>
            <p14:xfrm>
              <a:off x="2243493" y="6739107"/>
              <a:ext cx="1566720" cy="37800"/>
            </p14:xfrm>
          </p:contentPart>
        </mc:Choice>
        <mc:Fallback>
          <p:pic>
            <p:nvPicPr>
              <p:cNvPr id="9" name="Ink 8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224413" y="6720027"/>
                <a:ext cx="1604880" cy="759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7432" y="48768"/>
            <a:ext cx="9092565" cy="6760845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0"/>
              </a:spcBef>
            </a:pPr>
            <a:endParaRPr sz="5300">
              <a:latin typeface="Times New Roman"/>
              <a:cs typeface="Times New Roman"/>
            </a:endParaRPr>
          </a:p>
          <a:p>
            <a:pPr marL="1697989">
              <a:lnSpc>
                <a:spcPct val="100000"/>
              </a:lnSpc>
            </a:pPr>
            <a:r>
              <a:rPr sz="4400" spc="-5" dirty="0">
                <a:latin typeface="Arial"/>
                <a:cs typeface="Arial"/>
              </a:rPr>
              <a:t>06_09_Replic.forks.jpg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7432" y="78487"/>
            <a:ext cx="9092171" cy="67604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/>
              <p14:cNvContentPartPr/>
              <p14:nvPr/>
            </p14:nvContentPartPr>
            <p14:xfrm>
              <a:off x="4863109" y="1370716"/>
              <a:ext cx="1206720" cy="27720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844029" y="1351636"/>
                <a:ext cx="1244880" cy="31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5" name="Ink 24"/>
              <p14:cNvContentPartPr/>
              <p14:nvPr/>
            </p14:nvContentPartPr>
            <p14:xfrm>
              <a:off x="4405189" y="1928716"/>
              <a:ext cx="632520" cy="224640"/>
            </p14:xfrm>
          </p:contentPart>
        </mc:Choice>
        <mc:Fallback xmlns="">
          <p:pic>
            <p:nvPicPr>
              <p:cNvPr id="25" name="Ink 24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386109" y="1909636"/>
                <a:ext cx="670680" cy="26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8" name="Ink 27"/>
              <p14:cNvContentPartPr/>
              <p14:nvPr/>
            </p14:nvContentPartPr>
            <p14:xfrm>
              <a:off x="5625949" y="2169556"/>
              <a:ext cx="243360" cy="183240"/>
            </p14:xfrm>
          </p:contentPart>
        </mc:Choice>
        <mc:Fallback xmlns="">
          <p:pic>
            <p:nvPicPr>
              <p:cNvPr id="28" name="Ink 27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606869" y="2150476"/>
                <a:ext cx="281520" cy="22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30" name="Ink 29"/>
              <p14:cNvContentPartPr/>
              <p14:nvPr/>
            </p14:nvContentPartPr>
            <p14:xfrm>
              <a:off x="7922029" y="1645756"/>
              <a:ext cx="241920" cy="208800"/>
            </p14:xfrm>
          </p:contentPart>
        </mc:Choice>
        <mc:Fallback xmlns="">
          <p:pic>
            <p:nvPicPr>
              <p:cNvPr id="30" name="Ink 29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902949" y="1626676"/>
                <a:ext cx="280080" cy="24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32" name="Ink 31"/>
              <p14:cNvContentPartPr/>
              <p14:nvPr/>
            </p14:nvContentPartPr>
            <p14:xfrm>
              <a:off x="4149949" y="1654396"/>
              <a:ext cx="247680" cy="41760"/>
            </p14:xfrm>
          </p:contentPart>
        </mc:Choice>
        <mc:Fallback xmlns="">
          <p:pic>
            <p:nvPicPr>
              <p:cNvPr id="32" name="Ink 31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130869" y="1635316"/>
                <a:ext cx="285840" cy="7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33" name="Ink 32"/>
              <p14:cNvContentPartPr/>
              <p14:nvPr/>
            </p14:nvContentPartPr>
            <p14:xfrm>
              <a:off x="4156429" y="1645756"/>
              <a:ext cx="50040" cy="83520"/>
            </p14:xfrm>
          </p:contentPart>
        </mc:Choice>
        <mc:Fallback xmlns="">
          <p:pic>
            <p:nvPicPr>
              <p:cNvPr id="33" name="Ink 32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137349" y="1626676"/>
                <a:ext cx="88200" cy="12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34" name="Ink 33"/>
              <p14:cNvContentPartPr/>
              <p14:nvPr/>
            </p14:nvContentPartPr>
            <p14:xfrm>
              <a:off x="2366869" y="1830076"/>
              <a:ext cx="160560" cy="157320"/>
            </p14:xfrm>
          </p:contentPart>
        </mc:Choice>
        <mc:Fallback xmlns="">
          <p:pic>
            <p:nvPicPr>
              <p:cNvPr id="34" name="Ink 33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347789" y="1810996"/>
                <a:ext cx="198720" cy="19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37" name="Ink 36"/>
              <p14:cNvContentPartPr/>
              <p14:nvPr/>
            </p14:nvContentPartPr>
            <p14:xfrm>
              <a:off x="2734789" y="2119876"/>
              <a:ext cx="200880" cy="1140120"/>
            </p14:xfrm>
          </p:contentPart>
        </mc:Choice>
        <mc:Fallback xmlns="">
          <p:pic>
            <p:nvPicPr>
              <p:cNvPr id="37" name="Ink 36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715709" y="2100796"/>
                <a:ext cx="239040" cy="117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39" name="Ink 38"/>
              <p14:cNvContentPartPr/>
              <p14:nvPr/>
            </p14:nvContentPartPr>
            <p14:xfrm>
              <a:off x="5029069" y="1704076"/>
              <a:ext cx="241560" cy="60120"/>
            </p14:xfrm>
          </p:contentPart>
        </mc:Choice>
        <mc:Fallback xmlns="">
          <p:pic>
            <p:nvPicPr>
              <p:cNvPr id="39" name="Ink 38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009989" y="1684996"/>
                <a:ext cx="279720" cy="9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40" name="Ink 39"/>
              <p14:cNvContentPartPr/>
              <p14:nvPr/>
            </p14:nvContentPartPr>
            <p14:xfrm>
              <a:off x="5195389" y="1720636"/>
              <a:ext cx="100080" cy="91800"/>
            </p14:xfrm>
          </p:contentPart>
        </mc:Choice>
        <mc:Fallback xmlns="">
          <p:pic>
            <p:nvPicPr>
              <p:cNvPr id="40" name="Ink 39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5176309" y="1701556"/>
                <a:ext cx="138240" cy="12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41" name="Ink 40"/>
              <p14:cNvContentPartPr/>
              <p14:nvPr/>
            </p14:nvContentPartPr>
            <p14:xfrm>
              <a:off x="2942869" y="1803796"/>
              <a:ext cx="159480" cy="158400"/>
            </p14:xfrm>
          </p:contentPart>
        </mc:Choice>
        <mc:Fallback xmlns="">
          <p:pic>
            <p:nvPicPr>
              <p:cNvPr id="41" name="Ink 40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2923789" y="1784716"/>
                <a:ext cx="197640" cy="19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42" name="Ink 41"/>
              <p14:cNvContentPartPr/>
              <p14:nvPr/>
            </p14:nvContentPartPr>
            <p14:xfrm>
              <a:off x="4796509" y="2302756"/>
              <a:ext cx="141480" cy="1047600"/>
            </p14:xfrm>
          </p:contentPart>
        </mc:Choice>
        <mc:Fallback xmlns="">
          <p:pic>
            <p:nvPicPr>
              <p:cNvPr id="42" name="Ink 41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4777429" y="2283676"/>
                <a:ext cx="179640" cy="108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44" name="Ink 43"/>
              <p14:cNvContentPartPr/>
              <p14:nvPr/>
            </p14:nvContentPartPr>
            <p14:xfrm>
              <a:off x="6723589" y="2801356"/>
              <a:ext cx="192960" cy="878760"/>
            </p14:xfrm>
          </p:contentPart>
        </mc:Choice>
        <mc:Fallback xmlns="">
          <p:pic>
            <p:nvPicPr>
              <p:cNvPr id="44" name="Ink 43"/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6704509" y="2782276"/>
                <a:ext cx="231120" cy="9169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7432" y="48768"/>
            <a:ext cx="9092565" cy="6760845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0"/>
              </a:spcBef>
            </a:pPr>
            <a:endParaRPr sz="5300">
              <a:latin typeface="Times New Roman"/>
              <a:cs typeface="Times New Roman"/>
            </a:endParaRPr>
          </a:p>
          <a:p>
            <a:pPr marL="1243965">
              <a:lnSpc>
                <a:spcPct val="100000"/>
              </a:lnSpc>
            </a:pPr>
            <a:r>
              <a:rPr sz="4400" spc="-30" dirty="0">
                <a:latin typeface="Arial"/>
                <a:cs typeface="Arial"/>
              </a:rPr>
              <a:t>06_11_oppositepolarity.jpg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7432" y="48768"/>
            <a:ext cx="9092171" cy="67604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/>
              <p14:cNvContentPartPr/>
              <p14:nvPr/>
            </p14:nvContentPartPr>
            <p14:xfrm>
              <a:off x="4704349" y="2327596"/>
              <a:ext cx="878040" cy="133956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685269" y="2308516"/>
                <a:ext cx="916200" cy="137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1" name="Ink 10"/>
              <p14:cNvContentPartPr/>
              <p14:nvPr/>
            </p14:nvContentPartPr>
            <p14:xfrm>
              <a:off x="4625509" y="1496356"/>
              <a:ext cx="2532240" cy="67356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606429" y="1477276"/>
                <a:ext cx="2570400" cy="71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8" name="Ink 7"/>
              <p14:cNvContentPartPr/>
              <p14:nvPr/>
            </p14:nvContentPartPr>
            <p14:xfrm>
              <a:off x="5512943" y="1775091"/>
              <a:ext cx="1617840" cy="46440"/>
            </p14:xfrm>
          </p:contentPart>
        </mc:Choice>
        <mc:Fallback>
          <p:pic>
            <p:nvPicPr>
              <p:cNvPr id="8" name="Ink 7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493863" y="1756158"/>
                <a:ext cx="1656000" cy="843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3" name="Ink 12"/>
              <p14:cNvContentPartPr/>
              <p14:nvPr/>
            </p14:nvContentPartPr>
            <p14:xfrm>
              <a:off x="2337023" y="1793451"/>
              <a:ext cx="811440" cy="2480040"/>
            </p14:xfrm>
          </p:contentPart>
        </mc:Choice>
        <mc:Fallback>
          <p:pic>
            <p:nvPicPr>
              <p:cNvPr id="13" name="Ink 12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317943" y="1774368"/>
                <a:ext cx="849600" cy="2518206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7432" y="48768"/>
            <a:ext cx="9092565" cy="6760845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0"/>
              </a:spcBef>
            </a:pPr>
            <a:endParaRPr sz="5300">
              <a:latin typeface="Times New Roman"/>
              <a:cs typeface="Times New Roman"/>
            </a:endParaRPr>
          </a:p>
          <a:p>
            <a:pPr marL="3005455">
              <a:lnSpc>
                <a:spcPct val="100000"/>
              </a:lnSpc>
            </a:pPr>
            <a:r>
              <a:rPr sz="4400" spc="-5" dirty="0">
                <a:latin typeface="Arial"/>
                <a:cs typeface="Arial"/>
              </a:rPr>
              <a:t>Schematic</a:t>
            </a:r>
            <a:r>
              <a:rPr sz="4400" spc="-85" dirty="0">
                <a:latin typeface="Arial"/>
                <a:cs typeface="Arial"/>
              </a:rPr>
              <a:t> </a:t>
            </a:r>
            <a:r>
              <a:rPr sz="4400" spc="-10" dirty="0">
                <a:latin typeface="Arial"/>
                <a:cs typeface="Arial"/>
              </a:rPr>
              <a:t>1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7432" y="48768"/>
            <a:ext cx="9092171" cy="67604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/>
              <p14:cNvContentPartPr/>
              <p14:nvPr/>
            </p14:nvContentPartPr>
            <p14:xfrm>
              <a:off x="2967709" y="1330036"/>
              <a:ext cx="3816000" cy="167112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948629" y="1310956"/>
                <a:ext cx="3854160" cy="170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2" name="Ink 21"/>
              <p14:cNvContentPartPr/>
              <p14:nvPr/>
            </p14:nvContentPartPr>
            <p14:xfrm>
              <a:off x="4525789" y="3142276"/>
              <a:ext cx="320760" cy="327240"/>
            </p14:xfrm>
          </p:contentPart>
        </mc:Choice>
        <mc:Fallback xmlns="">
          <p:pic>
            <p:nvPicPr>
              <p:cNvPr id="22" name="Ink 21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506709" y="3123196"/>
                <a:ext cx="358920" cy="36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4" name="Ink 23"/>
              <p14:cNvContentPartPr/>
              <p14:nvPr/>
            </p14:nvContentPartPr>
            <p14:xfrm>
              <a:off x="4231309" y="2984236"/>
              <a:ext cx="665280" cy="215280"/>
            </p14:xfrm>
          </p:contentPart>
        </mc:Choice>
        <mc:Fallback xmlns="">
          <p:pic>
            <p:nvPicPr>
              <p:cNvPr id="24" name="Ink 23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212229" y="2965156"/>
                <a:ext cx="703440" cy="25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40" name="Ink 39"/>
              <p14:cNvContentPartPr/>
              <p14:nvPr/>
            </p14:nvContentPartPr>
            <p14:xfrm>
              <a:off x="822829" y="4164676"/>
              <a:ext cx="806760" cy="101160"/>
            </p14:xfrm>
          </p:contentPart>
        </mc:Choice>
        <mc:Fallback xmlns="">
          <p:pic>
            <p:nvPicPr>
              <p:cNvPr id="40" name="Ink 39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03749" y="4145596"/>
                <a:ext cx="844920" cy="13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44" name="Ink 43"/>
              <p14:cNvContentPartPr/>
              <p14:nvPr/>
            </p14:nvContentPartPr>
            <p14:xfrm>
              <a:off x="306229" y="3931756"/>
              <a:ext cx="708120" cy="565920"/>
            </p14:xfrm>
          </p:contentPart>
        </mc:Choice>
        <mc:Fallback xmlns="">
          <p:pic>
            <p:nvPicPr>
              <p:cNvPr id="44" name="Ink 43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87149" y="3912676"/>
                <a:ext cx="746280" cy="60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45" name="Ink 44"/>
              <p14:cNvContentPartPr/>
              <p14:nvPr/>
            </p14:nvContentPartPr>
            <p14:xfrm>
              <a:off x="897709" y="4272676"/>
              <a:ext cx="1347120" cy="141840"/>
            </p14:xfrm>
          </p:contentPart>
        </mc:Choice>
        <mc:Fallback xmlns="">
          <p:pic>
            <p:nvPicPr>
              <p:cNvPr id="45" name="Ink 44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878629" y="4253596"/>
                <a:ext cx="1385280" cy="18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50" name="Ink 49"/>
              <p14:cNvContentPartPr/>
              <p14:nvPr/>
            </p14:nvContentPartPr>
            <p14:xfrm>
              <a:off x="1529509" y="4123276"/>
              <a:ext cx="108360" cy="116640"/>
            </p14:xfrm>
          </p:contentPart>
        </mc:Choice>
        <mc:Fallback xmlns="">
          <p:pic>
            <p:nvPicPr>
              <p:cNvPr id="50" name="Ink 49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510429" y="4104196"/>
                <a:ext cx="146520" cy="15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58" name="Ink 57"/>
              <p14:cNvContentPartPr/>
              <p14:nvPr/>
            </p14:nvContentPartPr>
            <p14:xfrm>
              <a:off x="232789" y="4688476"/>
              <a:ext cx="607320" cy="209160"/>
            </p14:xfrm>
          </p:contentPart>
        </mc:Choice>
        <mc:Fallback xmlns="">
          <p:pic>
            <p:nvPicPr>
              <p:cNvPr id="58" name="Ink 57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13709" y="4669396"/>
                <a:ext cx="645480" cy="2473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7432" y="48768"/>
            <a:ext cx="9092565" cy="6760845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0"/>
              </a:spcBef>
            </a:pPr>
            <a:endParaRPr sz="5300">
              <a:latin typeface="Times New Roman"/>
              <a:cs typeface="Times New Roman"/>
            </a:endParaRPr>
          </a:p>
          <a:p>
            <a:pPr marL="3005455">
              <a:lnSpc>
                <a:spcPct val="100000"/>
              </a:lnSpc>
            </a:pPr>
            <a:r>
              <a:rPr sz="4400" spc="-5" dirty="0">
                <a:latin typeface="Arial"/>
                <a:cs typeface="Arial"/>
              </a:rPr>
              <a:t>Schematic</a:t>
            </a:r>
            <a:r>
              <a:rPr sz="4400" spc="-85" dirty="0">
                <a:latin typeface="Arial"/>
                <a:cs typeface="Arial"/>
              </a:rPr>
              <a:t> </a:t>
            </a:r>
            <a:r>
              <a:rPr sz="4400" spc="-10" dirty="0">
                <a:latin typeface="Arial"/>
                <a:cs typeface="Arial"/>
              </a:rPr>
              <a:t>3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7432" y="48768"/>
            <a:ext cx="9092171" cy="67604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/>
              <p14:cNvContentPartPr/>
              <p14:nvPr/>
            </p14:nvContentPartPr>
            <p14:xfrm>
              <a:off x="4479349" y="66436"/>
              <a:ext cx="519120" cy="55728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460269" y="47356"/>
                <a:ext cx="557280" cy="59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Ink 6"/>
              <p14:cNvContentPartPr/>
              <p14:nvPr/>
            </p14:nvContentPartPr>
            <p14:xfrm>
              <a:off x="3557749" y="4505596"/>
              <a:ext cx="2296080" cy="225396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538669" y="4486516"/>
                <a:ext cx="2334240" cy="229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9" name="Ink 8"/>
              <p14:cNvContentPartPr/>
              <p14:nvPr/>
            </p14:nvContentPartPr>
            <p14:xfrm>
              <a:off x="2967709" y="4588756"/>
              <a:ext cx="681840" cy="132192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948629" y="4569676"/>
                <a:ext cx="720000" cy="136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5" name="Ink 14"/>
              <p14:cNvContentPartPr/>
              <p14:nvPr/>
            </p14:nvContentPartPr>
            <p14:xfrm>
              <a:off x="2233309" y="5985196"/>
              <a:ext cx="1881720" cy="241560"/>
            </p14:xfrm>
          </p:contentPart>
        </mc:Choice>
        <mc:Fallback xmlns="">
          <p:pic>
            <p:nvPicPr>
              <p:cNvPr id="15" name="Ink 14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214229" y="5966116"/>
                <a:ext cx="1919880" cy="27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31" name="Ink 30"/>
              <p14:cNvContentPartPr/>
              <p14:nvPr/>
            </p14:nvContentPartPr>
            <p14:xfrm>
              <a:off x="365629" y="1255156"/>
              <a:ext cx="391320" cy="327240"/>
            </p14:xfrm>
          </p:contentPart>
        </mc:Choice>
        <mc:Fallback xmlns="">
          <p:pic>
            <p:nvPicPr>
              <p:cNvPr id="31" name="Ink 30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46549" y="1236076"/>
                <a:ext cx="429480" cy="36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35" name="Ink 34"/>
              <p14:cNvContentPartPr/>
              <p14:nvPr/>
            </p14:nvContentPartPr>
            <p14:xfrm>
              <a:off x="831109" y="1479796"/>
              <a:ext cx="474480" cy="8640"/>
            </p14:xfrm>
          </p:contentPart>
        </mc:Choice>
        <mc:Fallback xmlns="">
          <p:pic>
            <p:nvPicPr>
              <p:cNvPr id="35" name="Ink 34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812029" y="1460716"/>
                <a:ext cx="51264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40" name="Ink 39"/>
              <p14:cNvContentPartPr/>
              <p14:nvPr/>
            </p14:nvContentPartPr>
            <p14:xfrm>
              <a:off x="1258429" y="1238596"/>
              <a:ext cx="628920" cy="307800"/>
            </p14:xfrm>
          </p:contentPart>
        </mc:Choice>
        <mc:Fallback xmlns="">
          <p:pic>
            <p:nvPicPr>
              <p:cNvPr id="40" name="Ink 39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239349" y="1219516"/>
                <a:ext cx="667080" cy="3459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dna molecu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33" y="685800"/>
            <a:ext cx="9066967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8" name="Ink 7"/>
              <p14:cNvContentPartPr/>
              <p14:nvPr/>
            </p14:nvContentPartPr>
            <p14:xfrm>
              <a:off x="6791629" y="166156"/>
              <a:ext cx="1513080" cy="50868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772549" y="147076"/>
                <a:ext cx="1551240" cy="54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4" name="Ink 23"/>
              <p14:cNvContentPartPr/>
              <p14:nvPr/>
            </p14:nvContentPartPr>
            <p14:xfrm>
              <a:off x="4314469" y="249316"/>
              <a:ext cx="867600" cy="422280"/>
            </p14:xfrm>
          </p:contentPart>
        </mc:Choice>
        <mc:Fallback xmlns="">
          <p:pic>
            <p:nvPicPr>
              <p:cNvPr id="24" name="Ink 23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295389" y="230236"/>
                <a:ext cx="905760" cy="46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1" name="Ink 50"/>
              <p14:cNvContentPartPr/>
              <p14:nvPr/>
            </p14:nvContentPartPr>
            <p14:xfrm>
              <a:off x="6245769" y="6155807"/>
              <a:ext cx="424800" cy="33120"/>
            </p14:xfrm>
          </p:contentPart>
        </mc:Choice>
        <mc:Fallback xmlns="">
          <p:pic>
            <p:nvPicPr>
              <p:cNvPr id="51" name="Ink 50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226689" y="6136727"/>
                <a:ext cx="462960" cy="7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053" name="Ink 2052"/>
              <p14:cNvContentPartPr/>
              <p14:nvPr/>
            </p14:nvContentPartPr>
            <p14:xfrm>
              <a:off x="6041289" y="4278047"/>
              <a:ext cx="105120" cy="220680"/>
            </p14:xfrm>
          </p:contentPart>
        </mc:Choice>
        <mc:Fallback xmlns="">
          <p:pic>
            <p:nvPicPr>
              <p:cNvPr id="2053" name="Ink 2052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022209" y="4258967"/>
                <a:ext cx="143280" cy="25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059" name="Ink 2058"/>
              <p14:cNvContentPartPr/>
              <p14:nvPr/>
            </p14:nvContentPartPr>
            <p14:xfrm>
              <a:off x="4366569" y="5894087"/>
              <a:ext cx="2287800" cy="809280"/>
            </p14:xfrm>
          </p:contentPart>
        </mc:Choice>
        <mc:Fallback xmlns="">
          <p:pic>
            <p:nvPicPr>
              <p:cNvPr id="2059" name="Ink 2058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347489" y="5874999"/>
                <a:ext cx="2325960" cy="8474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062" name="Ink 2061"/>
              <p14:cNvContentPartPr/>
              <p14:nvPr/>
            </p14:nvContentPartPr>
            <p14:xfrm>
              <a:off x="5639889" y="4686287"/>
              <a:ext cx="540720" cy="360000"/>
            </p14:xfrm>
          </p:contentPart>
        </mc:Choice>
        <mc:Fallback xmlns="">
          <p:pic>
            <p:nvPicPr>
              <p:cNvPr id="2062" name="Ink 2061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620809" y="4667188"/>
                <a:ext cx="578880" cy="3981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065" name="Ink 2064"/>
              <p14:cNvContentPartPr/>
              <p14:nvPr/>
            </p14:nvContentPartPr>
            <p14:xfrm>
              <a:off x="5984409" y="4775927"/>
              <a:ext cx="286560" cy="1151640"/>
            </p14:xfrm>
          </p:contentPart>
        </mc:Choice>
        <mc:Fallback xmlns="">
          <p:pic>
            <p:nvPicPr>
              <p:cNvPr id="2065" name="Ink 2064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965329" y="4756841"/>
                <a:ext cx="324720" cy="11898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067" name="Ink 2066"/>
              <p14:cNvContentPartPr/>
              <p14:nvPr/>
            </p14:nvContentPartPr>
            <p14:xfrm>
              <a:off x="5110689" y="4023887"/>
              <a:ext cx="835200" cy="711720"/>
            </p14:xfrm>
          </p:contentPart>
        </mc:Choice>
        <mc:Fallback xmlns="">
          <p:pic>
            <p:nvPicPr>
              <p:cNvPr id="2067" name="Ink 2066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091609" y="4004807"/>
                <a:ext cx="873360" cy="749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7000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7432" y="48768"/>
            <a:ext cx="9092565" cy="6760845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0"/>
              </a:spcBef>
            </a:pPr>
            <a:endParaRPr sz="5300">
              <a:latin typeface="Times New Roman"/>
              <a:cs typeface="Times New Roman"/>
            </a:endParaRPr>
          </a:p>
          <a:p>
            <a:pPr marL="1515110">
              <a:lnSpc>
                <a:spcPct val="100000"/>
              </a:lnSpc>
            </a:pPr>
            <a:r>
              <a:rPr sz="4400" spc="-5" dirty="0">
                <a:latin typeface="Arial"/>
                <a:cs typeface="Arial"/>
              </a:rPr>
              <a:t>06_12_asymmetrical.jpg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7432" y="76200"/>
            <a:ext cx="9092171" cy="67604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/>
              <p14:cNvContentPartPr/>
              <p14:nvPr/>
            </p14:nvContentPartPr>
            <p14:xfrm>
              <a:off x="2227089" y="824567"/>
              <a:ext cx="761760" cy="106164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208009" y="805487"/>
                <a:ext cx="799920" cy="109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3" name="Ink 12"/>
              <p14:cNvContentPartPr/>
              <p14:nvPr/>
            </p14:nvContentPartPr>
            <p14:xfrm>
              <a:off x="563169" y="3419447"/>
              <a:ext cx="2539800" cy="7632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44089" y="3400367"/>
                <a:ext cx="2577960" cy="11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5" name="Ink 14"/>
              <p14:cNvContentPartPr/>
              <p14:nvPr/>
            </p14:nvContentPartPr>
            <p14:xfrm>
              <a:off x="538689" y="5909927"/>
              <a:ext cx="2580480" cy="35640"/>
            </p14:xfrm>
          </p:contentPart>
        </mc:Choice>
        <mc:Fallback xmlns="">
          <p:pic>
            <p:nvPicPr>
              <p:cNvPr id="15" name="Ink 14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19609" y="5890847"/>
                <a:ext cx="2618640" cy="7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7" name="Ink 16"/>
              <p14:cNvContentPartPr/>
              <p14:nvPr/>
            </p14:nvContentPartPr>
            <p14:xfrm>
              <a:off x="1337169" y="4097687"/>
              <a:ext cx="471960" cy="1070640"/>
            </p14:xfrm>
          </p:contentPart>
        </mc:Choice>
        <mc:Fallback xmlns="">
          <p:pic>
            <p:nvPicPr>
              <p:cNvPr id="17" name="Ink 16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318089" y="4078607"/>
                <a:ext cx="510120" cy="110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9" name="Ink 18"/>
              <p14:cNvContentPartPr/>
              <p14:nvPr/>
            </p14:nvContentPartPr>
            <p14:xfrm>
              <a:off x="7256289" y="4178687"/>
              <a:ext cx="592200" cy="900000"/>
            </p14:xfrm>
          </p:contentPart>
        </mc:Choice>
        <mc:Fallback xmlns="">
          <p:pic>
            <p:nvPicPr>
              <p:cNvPr id="19" name="Ink 18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237209" y="4159607"/>
                <a:ext cx="630360" cy="93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1" name="Ink 20"/>
              <p14:cNvContentPartPr/>
              <p14:nvPr/>
            </p14:nvContentPartPr>
            <p14:xfrm>
              <a:off x="6074049" y="6041327"/>
              <a:ext cx="2400840" cy="40320"/>
            </p14:xfrm>
          </p:contentPart>
        </mc:Choice>
        <mc:Fallback xmlns="">
          <p:pic>
            <p:nvPicPr>
              <p:cNvPr id="21" name="Ink 20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054969" y="6022247"/>
                <a:ext cx="2439000" cy="7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3" name="Ink 22"/>
              <p14:cNvContentPartPr/>
              <p14:nvPr/>
            </p14:nvContentPartPr>
            <p14:xfrm>
              <a:off x="6621249" y="979007"/>
              <a:ext cx="351360" cy="25560"/>
            </p14:xfrm>
          </p:contentPart>
        </mc:Choice>
        <mc:Fallback xmlns="">
          <p:pic>
            <p:nvPicPr>
              <p:cNvPr id="23" name="Ink 22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602169" y="959927"/>
                <a:ext cx="389520" cy="6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4" name="Ink 23"/>
              <p14:cNvContentPartPr/>
              <p14:nvPr/>
            </p14:nvContentPartPr>
            <p14:xfrm>
              <a:off x="6972249" y="906287"/>
              <a:ext cx="98280" cy="122760"/>
            </p14:xfrm>
          </p:contentPart>
        </mc:Choice>
        <mc:Fallback xmlns="">
          <p:pic>
            <p:nvPicPr>
              <p:cNvPr id="24" name="Ink 23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953169" y="887207"/>
                <a:ext cx="136440" cy="16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5" name="Ink 24"/>
              <p14:cNvContentPartPr/>
              <p14:nvPr/>
            </p14:nvContentPartPr>
            <p14:xfrm>
              <a:off x="6056409" y="1100327"/>
              <a:ext cx="623520" cy="691920"/>
            </p14:xfrm>
          </p:contentPart>
        </mc:Choice>
        <mc:Fallback xmlns="">
          <p:pic>
            <p:nvPicPr>
              <p:cNvPr id="25" name="Ink 24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6037329" y="1081247"/>
                <a:ext cx="661680" cy="73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6" name="Ink 25"/>
              <p14:cNvContentPartPr/>
              <p14:nvPr/>
            </p14:nvContentPartPr>
            <p14:xfrm>
              <a:off x="5796489" y="3313967"/>
              <a:ext cx="2368080" cy="74520"/>
            </p14:xfrm>
          </p:contentPart>
        </mc:Choice>
        <mc:Fallback xmlns="">
          <p:pic>
            <p:nvPicPr>
              <p:cNvPr id="26" name="Ink 25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5777409" y="3294887"/>
                <a:ext cx="2406240" cy="11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34" name="Ink 33"/>
              <p14:cNvContentPartPr/>
              <p14:nvPr/>
            </p14:nvContentPartPr>
            <p14:xfrm>
              <a:off x="7217409" y="3837047"/>
              <a:ext cx="1584000" cy="236160"/>
            </p14:xfrm>
          </p:contentPart>
        </mc:Choice>
        <mc:Fallback xmlns="">
          <p:pic>
            <p:nvPicPr>
              <p:cNvPr id="34" name="Ink 33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7198329" y="3817967"/>
                <a:ext cx="1622160" cy="2743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62030" y="494284"/>
            <a:ext cx="6616700" cy="1341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377440" marR="5080" indent="-2365375">
              <a:lnSpc>
                <a:spcPct val="100000"/>
              </a:lnSpc>
            </a:pPr>
            <a:r>
              <a:rPr spc="-5" dirty="0"/>
              <a:t>What happens at the other  strand?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64540" y="1967991"/>
            <a:ext cx="7537450" cy="38595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7505" indent="-344805">
              <a:lnSpc>
                <a:spcPct val="100000"/>
              </a:lnSpc>
              <a:buChar char="•"/>
              <a:tabLst>
                <a:tab pos="356870" algn="l"/>
                <a:tab pos="357505" algn="l"/>
              </a:tabLst>
            </a:pPr>
            <a:r>
              <a:rPr sz="3200" spc="-5" dirty="0">
                <a:latin typeface="Arial"/>
                <a:cs typeface="Arial"/>
              </a:rPr>
              <a:t>3’ to 5’ strand</a:t>
            </a:r>
            <a:r>
              <a:rPr sz="3200" spc="-28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replication</a:t>
            </a:r>
            <a:endParaRPr sz="3200" dirty="0">
              <a:latin typeface="Arial"/>
              <a:cs typeface="Arial"/>
            </a:endParaRPr>
          </a:p>
          <a:p>
            <a:pPr marL="356870" indent="-344170">
              <a:lnSpc>
                <a:spcPct val="100000"/>
              </a:lnSpc>
              <a:spcBef>
                <a:spcPts val="384"/>
              </a:spcBef>
              <a:buChar char="•"/>
              <a:tabLst>
                <a:tab pos="356870" algn="l"/>
                <a:tab pos="357505" algn="l"/>
              </a:tabLst>
            </a:pPr>
            <a:r>
              <a:rPr sz="3200" spc="-5" dirty="0">
                <a:latin typeface="Arial"/>
                <a:cs typeface="Arial"/>
              </a:rPr>
              <a:t>Solved by </a:t>
            </a:r>
            <a:r>
              <a:rPr sz="3200" dirty="0">
                <a:latin typeface="Arial"/>
                <a:cs typeface="Arial"/>
              </a:rPr>
              <a:t>Reiji</a:t>
            </a:r>
            <a:r>
              <a:rPr sz="3200" spc="-7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Okazaki</a:t>
            </a:r>
            <a:endParaRPr sz="3200" dirty="0">
              <a:latin typeface="Arial"/>
              <a:cs typeface="Arial"/>
            </a:endParaRPr>
          </a:p>
          <a:p>
            <a:pPr marL="357505" marR="5080" indent="-344805">
              <a:lnSpc>
                <a:spcPts val="3460"/>
              </a:lnSpc>
              <a:spcBef>
                <a:spcPts val="815"/>
              </a:spcBef>
              <a:buChar char="•"/>
              <a:tabLst>
                <a:tab pos="356870" algn="l"/>
                <a:tab pos="357505" algn="l"/>
              </a:tabLst>
            </a:pPr>
            <a:r>
              <a:rPr sz="3200" spc="-10" dirty="0">
                <a:latin typeface="Arial"/>
                <a:cs typeface="Arial"/>
              </a:rPr>
              <a:t>He </a:t>
            </a:r>
            <a:r>
              <a:rPr sz="3200" spc="-5" dirty="0">
                <a:latin typeface="Arial"/>
                <a:cs typeface="Arial"/>
              </a:rPr>
              <a:t>saw - one strand made </a:t>
            </a:r>
            <a:r>
              <a:rPr sz="3200" dirty="0">
                <a:latin typeface="Arial"/>
                <a:cs typeface="Arial"/>
              </a:rPr>
              <a:t>in </a:t>
            </a:r>
            <a:r>
              <a:rPr sz="3200" spc="-5" dirty="0">
                <a:latin typeface="Arial"/>
                <a:cs typeface="Arial"/>
              </a:rPr>
              <a:t>a  continuous manner (</a:t>
            </a:r>
            <a:r>
              <a:rPr sz="3200" spc="-5" dirty="0">
                <a:solidFill>
                  <a:srgbClr val="009999"/>
                </a:solidFill>
                <a:latin typeface="Arial"/>
                <a:cs typeface="Arial"/>
              </a:rPr>
              <a:t>leading strand</a:t>
            </a:r>
            <a:r>
              <a:rPr sz="3200" spc="-5" dirty="0">
                <a:latin typeface="Arial"/>
                <a:cs typeface="Arial"/>
              </a:rPr>
              <a:t>)</a:t>
            </a:r>
            <a:r>
              <a:rPr sz="3200" spc="-7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and  the other </a:t>
            </a:r>
            <a:r>
              <a:rPr sz="3200" spc="-10" dirty="0">
                <a:latin typeface="Arial"/>
                <a:cs typeface="Arial"/>
              </a:rPr>
              <a:t>from </a:t>
            </a:r>
            <a:r>
              <a:rPr sz="3200" spc="-5" dirty="0">
                <a:latin typeface="Arial"/>
                <a:cs typeface="Arial"/>
              </a:rPr>
              <a:t>short discontinuous  pieces (</a:t>
            </a:r>
            <a:r>
              <a:rPr sz="3200" spc="-5" dirty="0">
                <a:solidFill>
                  <a:srgbClr val="009999"/>
                </a:solidFill>
                <a:latin typeface="Arial"/>
                <a:cs typeface="Arial"/>
              </a:rPr>
              <a:t>lagging</a:t>
            </a:r>
            <a:r>
              <a:rPr sz="3200" spc="-80" dirty="0">
                <a:solidFill>
                  <a:srgbClr val="009999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009999"/>
                </a:solidFill>
                <a:latin typeface="Arial"/>
                <a:cs typeface="Arial"/>
              </a:rPr>
              <a:t>strand</a:t>
            </a:r>
            <a:r>
              <a:rPr sz="3200" spc="-5" dirty="0">
                <a:latin typeface="Arial"/>
                <a:cs typeface="Arial"/>
              </a:rPr>
              <a:t>)</a:t>
            </a:r>
            <a:endParaRPr sz="3200" dirty="0">
              <a:latin typeface="Arial"/>
              <a:cs typeface="Arial"/>
            </a:endParaRPr>
          </a:p>
          <a:p>
            <a:pPr marL="356870" marR="71755" indent="-344170">
              <a:lnSpc>
                <a:spcPts val="3460"/>
              </a:lnSpc>
              <a:spcBef>
                <a:spcPts val="760"/>
              </a:spcBef>
              <a:buClr>
                <a:srgbClr val="FF0000"/>
              </a:buClr>
              <a:buChar char="•"/>
              <a:tabLst>
                <a:tab pos="356870" algn="l"/>
                <a:tab pos="357505" algn="l"/>
              </a:tabLst>
            </a:pPr>
            <a:r>
              <a:rPr sz="3200" spc="-10" dirty="0">
                <a:latin typeface="Arial"/>
                <a:cs typeface="Arial"/>
              </a:rPr>
              <a:t>The </a:t>
            </a:r>
            <a:r>
              <a:rPr sz="3200" spc="-5" dirty="0">
                <a:latin typeface="Arial"/>
                <a:cs typeface="Arial"/>
              </a:rPr>
              <a:t>discontinuous pieces </a:t>
            </a:r>
            <a:r>
              <a:rPr sz="3200" spc="-10" dirty="0">
                <a:latin typeface="Arial"/>
                <a:cs typeface="Arial"/>
              </a:rPr>
              <a:t>are known </a:t>
            </a:r>
            <a:r>
              <a:rPr sz="3200" spc="-5" dirty="0">
                <a:latin typeface="Arial"/>
                <a:cs typeface="Arial"/>
              </a:rPr>
              <a:t>as  </a:t>
            </a:r>
            <a:r>
              <a:rPr sz="3200" spc="-5" dirty="0">
                <a:solidFill>
                  <a:srgbClr val="009999"/>
                </a:solidFill>
                <a:latin typeface="Arial"/>
                <a:cs typeface="Arial"/>
              </a:rPr>
              <a:t>Okazaki</a:t>
            </a:r>
            <a:r>
              <a:rPr sz="3200" spc="-95" dirty="0">
                <a:solidFill>
                  <a:srgbClr val="009999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009999"/>
                </a:solidFill>
                <a:latin typeface="Arial"/>
                <a:cs typeface="Arial"/>
              </a:rPr>
              <a:t>fragments</a:t>
            </a:r>
            <a:endParaRPr sz="3200" dirty="0">
              <a:latin typeface="Arial"/>
              <a:cs typeface="Arial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3012609" y="3004007"/>
              <a:ext cx="2670120" cy="6624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993529" y="2984927"/>
                <a:ext cx="2708280" cy="10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 6"/>
              <p14:cNvContentPartPr/>
              <p14:nvPr/>
            </p14:nvContentPartPr>
            <p14:xfrm>
              <a:off x="1298289" y="5917127"/>
              <a:ext cx="3274200" cy="3852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279209" y="5898047"/>
                <a:ext cx="3312360" cy="766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46760" y="1411224"/>
            <a:ext cx="7650479" cy="40385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24864" y="389763"/>
            <a:ext cx="1743075" cy="2590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20" dirty="0">
                <a:latin typeface="Verdana"/>
                <a:cs typeface="Verdana"/>
              </a:rPr>
              <a:t>Trombone</a:t>
            </a:r>
            <a:r>
              <a:rPr sz="1600" spc="-80" dirty="0">
                <a:latin typeface="Verdana"/>
                <a:cs typeface="Verdana"/>
              </a:rPr>
              <a:t> </a:t>
            </a:r>
            <a:r>
              <a:rPr sz="1600" spc="5" dirty="0">
                <a:latin typeface="Verdana"/>
                <a:cs typeface="Verdana"/>
              </a:rPr>
              <a:t>model</a:t>
            </a:r>
            <a:endParaRPr sz="1600">
              <a:latin typeface="Verdana"/>
              <a:cs typeface="Verdana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/>
              <p14:cNvContentPartPr/>
              <p14:nvPr/>
            </p14:nvContentPartPr>
            <p14:xfrm>
              <a:off x="4612809" y="3274007"/>
              <a:ext cx="890280" cy="5832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593729" y="3254927"/>
                <a:ext cx="928440" cy="9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Ink 6"/>
              <p14:cNvContentPartPr/>
              <p14:nvPr/>
            </p14:nvContentPartPr>
            <p14:xfrm>
              <a:off x="5413089" y="3249527"/>
              <a:ext cx="148320" cy="13968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394009" y="3230447"/>
                <a:ext cx="186480" cy="17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9" name="Ink 8"/>
              <p14:cNvContentPartPr/>
              <p14:nvPr/>
            </p14:nvContentPartPr>
            <p14:xfrm>
              <a:off x="2571609" y="5043047"/>
              <a:ext cx="890280" cy="4644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552529" y="5023967"/>
                <a:ext cx="928440" cy="8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1" name="Ink 10"/>
              <p14:cNvContentPartPr/>
              <p14:nvPr/>
            </p14:nvContentPartPr>
            <p14:xfrm>
              <a:off x="2498169" y="5296127"/>
              <a:ext cx="931320" cy="5184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479089" y="5277047"/>
                <a:ext cx="969480" cy="9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3" name="Ink 12"/>
              <p14:cNvContentPartPr/>
              <p14:nvPr/>
            </p14:nvContentPartPr>
            <p14:xfrm>
              <a:off x="1747209" y="3975647"/>
              <a:ext cx="441360" cy="34632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728129" y="3956567"/>
                <a:ext cx="479520" cy="38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5" name="Ink 14"/>
              <p14:cNvContentPartPr/>
              <p14:nvPr/>
            </p14:nvContentPartPr>
            <p14:xfrm>
              <a:off x="4341729" y="3543287"/>
              <a:ext cx="377640" cy="326880"/>
            </p14:xfrm>
          </p:contentPart>
        </mc:Choice>
        <mc:Fallback xmlns="">
          <p:pic>
            <p:nvPicPr>
              <p:cNvPr id="15" name="Ink 14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322649" y="3524207"/>
                <a:ext cx="415800" cy="36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7" name="Ink 16"/>
              <p14:cNvContentPartPr/>
              <p14:nvPr/>
            </p14:nvContentPartPr>
            <p14:xfrm>
              <a:off x="759369" y="758327"/>
              <a:ext cx="2098440" cy="48600"/>
            </p14:xfrm>
          </p:contentPart>
        </mc:Choice>
        <mc:Fallback xmlns="">
          <p:pic>
            <p:nvPicPr>
              <p:cNvPr id="17" name="Ink 16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740289" y="739247"/>
                <a:ext cx="2136600" cy="8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0" name="Ink 19"/>
              <p14:cNvContentPartPr/>
              <p14:nvPr/>
            </p14:nvContentPartPr>
            <p14:xfrm>
              <a:off x="718329" y="342887"/>
              <a:ext cx="65880" cy="57600"/>
            </p14:xfrm>
          </p:contentPart>
        </mc:Choice>
        <mc:Fallback xmlns="">
          <p:pic>
            <p:nvPicPr>
              <p:cNvPr id="20" name="Ink 19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99249" y="323807"/>
                <a:ext cx="104040" cy="9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2" name="Ink 21"/>
              <p14:cNvContentPartPr/>
              <p14:nvPr/>
            </p14:nvContentPartPr>
            <p14:xfrm>
              <a:off x="2620569" y="334607"/>
              <a:ext cx="131040" cy="57600"/>
            </p14:xfrm>
          </p:contentPart>
        </mc:Choice>
        <mc:Fallback xmlns="">
          <p:pic>
            <p:nvPicPr>
              <p:cNvPr id="22" name="Ink 21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601489" y="315527"/>
                <a:ext cx="169200" cy="957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9740" y="196088"/>
            <a:ext cx="6775450" cy="2209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 indent="-457200">
              <a:lnSpc>
                <a:spcPct val="100000"/>
              </a:lnSpc>
              <a:buFont typeface="Verdana"/>
              <a:buChar char="•"/>
              <a:tabLst>
                <a:tab pos="469265" algn="l"/>
                <a:tab pos="469900" algn="l"/>
              </a:tabLst>
            </a:pPr>
            <a:r>
              <a:rPr sz="1600" spc="-5" dirty="0">
                <a:latin typeface="Verdana"/>
                <a:cs typeface="Verdana"/>
              </a:rPr>
              <a:t>Each eukaryotic </a:t>
            </a:r>
            <a:r>
              <a:rPr sz="1600" spc="5" dirty="0">
                <a:latin typeface="Verdana"/>
                <a:cs typeface="Verdana"/>
              </a:rPr>
              <a:t>chromosome </a:t>
            </a:r>
            <a:r>
              <a:rPr sz="1600" spc="-5" dirty="0">
                <a:latin typeface="Verdana"/>
                <a:cs typeface="Verdana"/>
              </a:rPr>
              <a:t>is </a:t>
            </a:r>
            <a:r>
              <a:rPr sz="1600" dirty="0">
                <a:latin typeface="Verdana"/>
                <a:cs typeface="Verdana"/>
              </a:rPr>
              <a:t>one </a:t>
            </a:r>
            <a:r>
              <a:rPr sz="1600" spc="-5" dirty="0">
                <a:latin typeface="Verdana"/>
                <a:cs typeface="Verdana"/>
              </a:rPr>
              <a:t>linear </a:t>
            </a:r>
            <a:r>
              <a:rPr sz="1600" spc="5" dirty="0">
                <a:latin typeface="Verdana"/>
                <a:cs typeface="Verdana"/>
              </a:rPr>
              <a:t>DNA </a:t>
            </a:r>
            <a:r>
              <a:rPr sz="1600" dirty="0">
                <a:latin typeface="Verdana"/>
                <a:cs typeface="Verdana"/>
              </a:rPr>
              <a:t>double</a:t>
            </a:r>
            <a:r>
              <a:rPr sz="1600" spc="-80" dirty="0">
                <a:latin typeface="Verdana"/>
                <a:cs typeface="Verdana"/>
              </a:rPr>
              <a:t> </a:t>
            </a:r>
            <a:r>
              <a:rPr sz="1600" spc="-5" dirty="0">
                <a:latin typeface="Verdana"/>
                <a:cs typeface="Verdana"/>
              </a:rPr>
              <a:t>helix</a:t>
            </a:r>
            <a:endParaRPr sz="16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Verdana"/>
              <a:buChar char="•"/>
            </a:pPr>
            <a:endParaRPr sz="165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buChar char="•"/>
              <a:tabLst>
                <a:tab pos="469265" algn="l"/>
                <a:tab pos="469900" algn="l"/>
              </a:tabLst>
            </a:pPr>
            <a:r>
              <a:rPr sz="1600" spc="-10" dirty="0">
                <a:latin typeface="Verdana"/>
                <a:cs typeface="Verdana"/>
              </a:rPr>
              <a:t>Average </a:t>
            </a:r>
            <a:r>
              <a:rPr sz="1600" spc="5" dirty="0">
                <a:latin typeface="Verdana"/>
                <a:cs typeface="Verdana"/>
              </a:rPr>
              <a:t>~10</a:t>
            </a:r>
            <a:r>
              <a:rPr sz="1575" spc="7" baseline="26455" dirty="0">
                <a:latin typeface="Verdana"/>
                <a:cs typeface="Verdana"/>
              </a:rPr>
              <a:t>8 </a:t>
            </a:r>
            <a:r>
              <a:rPr sz="1600" dirty="0">
                <a:latin typeface="Verdana"/>
                <a:cs typeface="Verdana"/>
              </a:rPr>
              <a:t>base pairs</a:t>
            </a:r>
            <a:r>
              <a:rPr sz="1600" spc="-140" dirty="0">
                <a:latin typeface="Verdana"/>
                <a:cs typeface="Verdana"/>
              </a:rPr>
              <a:t> </a:t>
            </a:r>
            <a:r>
              <a:rPr sz="1600" spc="-5" dirty="0">
                <a:latin typeface="Verdana"/>
                <a:cs typeface="Verdana"/>
              </a:rPr>
              <a:t>long</a:t>
            </a:r>
            <a:endParaRPr sz="16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Verdana"/>
              <a:buChar char="•"/>
            </a:pPr>
            <a:endParaRPr sz="1650">
              <a:latin typeface="Times New Roman"/>
              <a:cs typeface="Times New Roman"/>
            </a:endParaRPr>
          </a:p>
          <a:p>
            <a:pPr marL="469900" marR="5080" indent="-457200">
              <a:lnSpc>
                <a:spcPct val="100000"/>
              </a:lnSpc>
              <a:buChar char="•"/>
              <a:tabLst>
                <a:tab pos="469265" algn="l"/>
                <a:tab pos="469900" algn="l"/>
              </a:tabLst>
            </a:pPr>
            <a:r>
              <a:rPr sz="1600" spc="-5" dirty="0">
                <a:latin typeface="Verdana"/>
                <a:cs typeface="Verdana"/>
              </a:rPr>
              <a:t>With </a:t>
            </a:r>
            <a:r>
              <a:rPr sz="1600" dirty="0">
                <a:latin typeface="Verdana"/>
                <a:cs typeface="Verdana"/>
              </a:rPr>
              <a:t>a replication </a:t>
            </a:r>
            <a:r>
              <a:rPr sz="1600" spc="-5" dirty="0">
                <a:latin typeface="Verdana"/>
                <a:cs typeface="Verdana"/>
              </a:rPr>
              <a:t>rate </a:t>
            </a:r>
            <a:r>
              <a:rPr sz="1600" spc="5" dirty="0">
                <a:latin typeface="Verdana"/>
                <a:cs typeface="Verdana"/>
              </a:rPr>
              <a:t>of 2 </a:t>
            </a:r>
            <a:r>
              <a:rPr sz="1600" spc="-5" dirty="0">
                <a:latin typeface="Verdana"/>
                <a:cs typeface="Verdana"/>
              </a:rPr>
              <a:t>kb/minute, replicating </a:t>
            </a:r>
            <a:r>
              <a:rPr sz="1600" dirty="0">
                <a:latin typeface="Verdana"/>
                <a:cs typeface="Verdana"/>
              </a:rPr>
              <a:t>one </a:t>
            </a:r>
            <a:r>
              <a:rPr sz="1600" spc="-5" dirty="0">
                <a:latin typeface="Verdana"/>
                <a:cs typeface="Verdana"/>
              </a:rPr>
              <a:t>human  </a:t>
            </a:r>
            <a:r>
              <a:rPr sz="1600" spc="5" dirty="0">
                <a:latin typeface="Verdana"/>
                <a:cs typeface="Verdana"/>
              </a:rPr>
              <a:t>chromosome </a:t>
            </a:r>
            <a:r>
              <a:rPr sz="1600" dirty="0">
                <a:latin typeface="Verdana"/>
                <a:cs typeface="Verdana"/>
              </a:rPr>
              <a:t>would require </a:t>
            </a:r>
            <a:r>
              <a:rPr sz="1600" spc="5" dirty="0">
                <a:latin typeface="Verdana"/>
                <a:cs typeface="Verdana"/>
              </a:rPr>
              <a:t>~35</a:t>
            </a:r>
            <a:r>
              <a:rPr sz="1600" spc="-195" dirty="0">
                <a:latin typeface="Verdana"/>
                <a:cs typeface="Verdana"/>
              </a:rPr>
              <a:t> </a:t>
            </a:r>
            <a:r>
              <a:rPr sz="1600" dirty="0">
                <a:latin typeface="Verdana"/>
                <a:cs typeface="Verdana"/>
              </a:rPr>
              <a:t>days.</a:t>
            </a:r>
            <a:endParaRPr sz="16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Verdana"/>
              <a:buChar char="•"/>
            </a:pPr>
            <a:endParaRPr sz="1650">
              <a:latin typeface="Times New Roman"/>
              <a:cs typeface="Times New Roman"/>
            </a:endParaRPr>
          </a:p>
          <a:p>
            <a:pPr marL="469900" marR="33655" indent="-457200">
              <a:lnSpc>
                <a:spcPct val="100000"/>
              </a:lnSpc>
              <a:buChar char="•"/>
              <a:tabLst>
                <a:tab pos="469265" algn="l"/>
                <a:tab pos="469900" algn="l"/>
              </a:tabLst>
            </a:pPr>
            <a:r>
              <a:rPr sz="1600" dirty="0">
                <a:latin typeface="Verdana"/>
                <a:cs typeface="Verdana"/>
              </a:rPr>
              <a:t>Solution </a:t>
            </a:r>
            <a:r>
              <a:rPr sz="1600" spc="-5" dirty="0">
                <a:latin typeface="Verdana"/>
                <a:cs typeface="Verdana"/>
              </a:rPr>
              <a:t>---&gt; </a:t>
            </a:r>
            <a:r>
              <a:rPr sz="1600" spc="5" dirty="0">
                <a:latin typeface="Verdana"/>
                <a:cs typeface="Verdana"/>
              </a:rPr>
              <a:t>DNA </a:t>
            </a:r>
            <a:r>
              <a:rPr sz="1600" dirty="0">
                <a:latin typeface="Verdana"/>
                <a:cs typeface="Verdana"/>
              </a:rPr>
              <a:t>replication </a:t>
            </a:r>
            <a:r>
              <a:rPr sz="1600" spc="-5" dirty="0">
                <a:latin typeface="Verdana"/>
                <a:cs typeface="Verdana"/>
              </a:rPr>
              <a:t>initiates at </a:t>
            </a:r>
            <a:r>
              <a:rPr sz="1600" spc="-10" dirty="0">
                <a:latin typeface="Verdana"/>
                <a:cs typeface="Verdana"/>
              </a:rPr>
              <a:t>many </a:t>
            </a:r>
            <a:r>
              <a:rPr sz="1600" dirty="0">
                <a:latin typeface="Verdana"/>
                <a:cs typeface="Verdana"/>
              </a:rPr>
              <a:t>different </a:t>
            </a:r>
            <a:r>
              <a:rPr sz="1600" spc="-5" dirty="0">
                <a:latin typeface="Verdana"/>
                <a:cs typeface="Verdana"/>
              </a:rPr>
              <a:t>sites  </a:t>
            </a:r>
            <a:r>
              <a:rPr sz="1600" spc="-15" dirty="0">
                <a:latin typeface="Verdana"/>
                <a:cs typeface="Verdana"/>
              </a:rPr>
              <a:t>simultaneously.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40792" y="2526792"/>
            <a:ext cx="6236207" cy="40412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011923" y="3049523"/>
            <a:ext cx="1811020" cy="597535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37465" rIns="0" bIns="0" rtlCol="0">
            <a:spAutoFit/>
          </a:bodyPr>
          <a:lstStyle/>
          <a:p>
            <a:pPr marL="481965" marR="240665" indent="-307975">
              <a:lnSpc>
                <a:spcPct val="100000"/>
              </a:lnSpc>
              <a:spcBef>
                <a:spcPts val="295"/>
              </a:spcBef>
            </a:pPr>
            <a:r>
              <a:rPr sz="1600" spc="-5" dirty="0">
                <a:latin typeface="Verdana"/>
                <a:cs typeface="Verdana"/>
              </a:rPr>
              <a:t>Rates </a:t>
            </a:r>
            <a:r>
              <a:rPr sz="1600" dirty="0">
                <a:latin typeface="Verdana"/>
                <a:cs typeface="Verdana"/>
              </a:rPr>
              <a:t>are</a:t>
            </a:r>
            <a:r>
              <a:rPr sz="1600" spc="-114" dirty="0">
                <a:latin typeface="Verdana"/>
                <a:cs typeface="Verdana"/>
              </a:rPr>
              <a:t> </a:t>
            </a:r>
            <a:r>
              <a:rPr sz="1600" dirty="0">
                <a:latin typeface="Verdana"/>
                <a:cs typeface="Verdana"/>
              </a:rPr>
              <a:t>cell  specific!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555716" y="5834921"/>
            <a:ext cx="935990" cy="2590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dirty="0">
                <a:latin typeface="Verdana"/>
                <a:cs typeface="Verdana"/>
              </a:rPr>
              <a:t>Fig.</a:t>
            </a:r>
            <a:r>
              <a:rPr sz="1600" spc="-100" dirty="0">
                <a:latin typeface="Verdana"/>
                <a:cs typeface="Verdana"/>
              </a:rPr>
              <a:t> </a:t>
            </a:r>
            <a:r>
              <a:rPr sz="1600" spc="5" dirty="0">
                <a:latin typeface="Verdana"/>
                <a:cs typeface="Verdana"/>
              </a:rPr>
              <a:t>3.14</a:t>
            </a:r>
            <a:endParaRPr sz="1600">
              <a:latin typeface="Verdana"/>
              <a:cs typeface="Verdana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0" name="Ink 9"/>
              <p14:cNvContentPartPr/>
              <p14:nvPr/>
            </p14:nvContentPartPr>
            <p14:xfrm>
              <a:off x="1559289" y="449447"/>
              <a:ext cx="931320" cy="4140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40209" y="430367"/>
                <a:ext cx="969480" cy="7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7" name="Ink 26"/>
              <p14:cNvContentPartPr/>
              <p14:nvPr/>
            </p14:nvContentPartPr>
            <p14:xfrm>
              <a:off x="4710729" y="522527"/>
              <a:ext cx="2245680" cy="25920"/>
            </p14:xfrm>
          </p:contentPart>
        </mc:Choice>
        <mc:Fallback xmlns="">
          <p:pic>
            <p:nvPicPr>
              <p:cNvPr id="27" name="Ink 26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691649" y="503447"/>
                <a:ext cx="2283840" cy="6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93" name="Ink 92"/>
              <p14:cNvContentPartPr/>
              <p14:nvPr/>
            </p14:nvContentPartPr>
            <p14:xfrm>
              <a:off x="1541289" y="514247"/>
              <a:ext cx="7170480" cy="694440"/>
            </p14:xfrm>
          </p:contentPart>
        </mc:Choice>
        <mc:Fallback xmlns="">
          <p:pic>
            <p:nvPicPr>
              <p:cNvPr id="93" name="Ink 92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522209" y="495167"/>
                <a:ext cx="7208640" cy="73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95" name="Ink 94"/>
              <p14:cNvContentPartPr/>
              <p14:nvPr/>
            </p14:nvContentPartPr>
            <p14:xfrm>
              <a:off x="3608769" y="946967"/>
              <a:ext cx="245160" cy="351360"/>
            </p14:xfrm>
          </p:contentPart>
        </mc:Choice>
        <mc:Fallback xmlns="">
          <p:pic>
            <p:nvPicPr>
              <p:cNvPr id="95" name="Ink 94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589689" y="927887"/>
                <a:ext cx="283320" cy="38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01" name="Ink 100"/>
              <p14:cNvContentPartPr/>
              <p14:nvPr/>
            </p14:nvContentPartPr>
            <p14:xfrm>
              <a:off x="3927009" y="1713407"/>
              <a:ext cx="898560" cy="50400"/>
            </p14:xfrm>
          </p:contentPart>
        </mc:Choice>
        <mc:Fallback xmlns="">
          <p:pic>
            <p:nvPicPr>
              <p:cNvPr id="101" name="Ink 100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907929" y="1694327"/>
                <a:ext cx="936720" cy="885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424688"/>
            <a:ext cx="4988560" cy="2590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u="sng" dirty="0">
                <a:latin typeface="Verdana"/>
                <a:cs typeface="Verdana"/>
              </a:rPr>
              <a:t>Fig. </a:t>
            </a:r>
            <a:r>
              <a:rPr sz="1600" u="sng" spc="5" dirty="0">
                <a:latin typeface="Verdana"/>
                <a:cs typeface="Verdana"/>
              </a:rPr>
              <a:t>3.13 </a:t>
            </a:r>
            <a:r>
              <a:rPr sz="1600" u="sng" dirty="0">
                <a:latin typeface="Verdana"/>
                <a:cs typeface="Verdana"/>
              </a:rPr>
              <a:t>- </a:t>
            </a:r>
            <a:r>
              <a:rPr sz="1600" u="sng" spc="-5" dirty="0">
                <a:latin typeface="Verdana"/>
                <a:cs typeface="Verdana"/>
              </a:rPr>
              <a:t>Replication </a:t>
            </a:r>
            <a:r>
              <a:rPr sz="1600" u="sng" spc="5" dirty="0">
                <a:latin typeface="Verdana"/>
                <a:cs typeface="Verdana"/>
              </a:rPr>
              <a:t>forks </a:t>
            </a:r>
            <a:r>
              <a:rPr sz="1600" u="sng" dirty="0">
                <a:latin typeface="Verdana"/>
                <a:cs typeface="Verdana"/>
              </a:rPr>
              <a:t>visible </a:t>
            </a:r>
            <a:r>
              <a:rPr sz="1600" u="sng" spc="-5" dirty="0">
                <a:latin typeface="Verdana"/>
                <a:cs typeface="Verdana"/>
              </a:rPr>
              <a:t>in</a:t>
            </a:r>
            <a:r>
              <a:rPr sz="1600" u="sng" spc="-150" dirty="0">
                <a:latin typeface="Verdana"/>
                <a:cs typeface="Verdana"/>
              </a:rPr>
              <a:t> </a:t>
            </a:r>
            <a:r>
              <a:rPr sz="1600" i="1" u="sng" dirty="0">
                <a:latin typeface="Verdana"/>
                <a:cs typeface="Verdana"/>
              </a:rPr>
              <a:t>Drosophila</a:t>
            </a:r>
            <a:endParaRPr sz="1600" dirty="0">
              <a:latin typeface="Verdana"/>
              <a:cs typeface="Verdan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31520" y="941832"/>
            <a:ext cx="7677911" cy="49743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5976129" y="481847"/>
              <a:ext cx="1592640" cy="27792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957049" y="462767"/>
                <a:ext cx="1630800" cy="3160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6700" y="8021"/>
            <a:ext cx="8610600" cy="1439779"/>
          </a:xfrm>
        </p:spPr>
        <p:txBody>
          <a:bodyPr/>
          <a:lstStyle/>
          <a:p>
            <a:r>
              <a:rPr lang="en-US" altLang="en-US" sz="2400" dirty="0"/>
              <a:t>The cell cycle consists of</a:t>
            </a:r>
            <a:endParaRPr lang="en-US" altLang="en-US" sz="2100" dirty="0"/>
          </a:p>
          <a:p>
            <a:pPr lvl="1"/>
            <a:r>
              <a:rPr lang="en-US" altLang="en-US" sz="2400" dirty="0"/>
              <a:t>Interphase – normal cell activity</a:t>
            </a:r>
          </a:p>
          <a:p>
            <a:pPr lvl="1"/>
            <a:r>
              <a:rPr lang="en-US" altLang="en-US" sz="2400" dirty="0"/>
              <a:t>The mitotic phase – cell </a:t>
            </a:r>
            <a:r>
              <a:rPr lang="en-US" altLang="en-US" sz="2400" dirty="0" smtClean="0"/>
              <a:t>division</a:t>
            </a:r>
            <a:endParaRPr lang="en-US" altLang="en-US" sz="2400" dirty="0"/>
          </a:p>
          <a:p>
            <a:pPr lvl="1"/>
            <a:endParaRPr lang="en-US" altLang="en-US" sz="2400" dirty="0"/>
          </a:p>
        </p:txBody>
      </p:sp>
      <p:pic>
        <p:nvPicPr>
          <p:cNvPr id="10242" name="Picture 2" descr="https://classconnection.s3.amazonaws.com/856/flashcards/702856/jpg/12_06cellcycle-l13202045468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397466"/>
            <a:ext cx="7854950" cy="5460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5079109" y="2028371"/>
              <a:ext cx="2253240" cy="186228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067229" y="2016491"/>
                <a:ext cx="2277000" cy="188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Ink 4"/>
              <p14:cNvContentPartPr/>
              <p14:nvPr/>
            </p14:nvContentPartPr>
            <p14:xfrm>
              <a:off x="1900669" y="4380971"/>
              <a:ext cx="1791720" cy="169920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888789" y="4369091"/>
                <a:ext cx="1815480" cy="1722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90359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85800" y="457200"/>
            <a:ext cx="4294632" cy="58636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574540" y="348488"/>
            <a:ext cx="3807460" cy="31851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u="sng" spc="-5" dirty="0">
                <a:latin typeface="Verdana"/>
                <a:cs typeface="Verdana"/>
              </a:rPr>
              <a:t>Replication </a:t>
            </a:r>
            <a:r>
              <a:rPr sz="1600" u="sng" spc="5" dirty="0">
                <a:latin typeface="Verdana"/>
                <a:cs typeface="Verdana"/>
              </a:rPr>
              <a:t>of </a:t>
            </a:r>
            <a:r>
              <a:rPr sz="1600" u="sng" spc="-5" dirty="0">
                <a:latin typeface="Verdana"/>
                <a:cs typeface="Verdana"/>
              </a:rPr>
              <a:t>circular </a:t>
            </a:r>
            <a:r>
              <a:rPr sz="1600" u="sng" spc="5" dirty="0">
                <a:latin typeface="Verdana"/>
                <a:cs typeface="Verdana"/>
              </a:rPr>
              <a:t>DNA</a:t>
            </a:r>
            <a:r>
              <a:rPr sz="1600" u="sng" spc="-70" dirty="0">
                <a:latin typeface="Verdana"/>
                <a:cs typeface="Verdana"/>
              </a:rPr>
              <a:t> </a:t>
            </a:r>
            <a:r>
              <a:rPr sz="1600" u="sng" spc="-5" dirty="0">
                <a:latin typeface="Verdana"/>
                <a:cs typeface="Verdana"/>
              </a:rPr>
              <a:t>in</a:t>
            </a:r>
            <a:endParaRPr sz="16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1600" i="1" u="sng" spc="-5" dirty="0">
                <a:latin typeface="Verdana"/>
                <a:cs typeface="Verdana"/>
              </a:rPr>
              <a:t>E. </a:t>
            </a:r>
            <a:r>
              <a:rPr sz="1600" i="1" u="sng" dirty="0">
                <a:latin typeface="Verdana"/>
                <a:cs typeface="Verdana"/>
              </a:rPr>
              <a:t>coli</a:t>
            </a:r>
            <a:r>
              <a:rPr sz="1600" i="1" u="sng" spc="-70" dirty="0">
                <a:latin typeface="Verdana"/>
                <a:cs typeface="Verdana"/>
              </a:rPr>
              <a:t> </a:t>
            </a:r>
            <a:r>
              <a:rPr sz="1600" u="sng" dirty="0">
                <a:latin typeface="Verdana"/>
                <a:cs typeface="Verdana"/>
              </a:rPr>
              <a:t>(3.10):</a:t>
            </a:r>
            <a:endParaRPr sz="16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650">
              <a:latin typeface="Times New Roman"/>
              <a:cs typeface="Times New Roman"/>
            </a:endParaRPr>
          </a:p>
          <a:p>
            <a:pPr marL="469900" marR="119380" indent="-457200">
              <a:lnSpc>
                <a:spcPct val="100000"/>
              </a:lnSpc>
              <a:buAutoNum type="arabicPeriod"/>
              <a:tabLst>
                <a:tab pos="469265" algn="l"/>
                <a:tab pos="469900" algn="l"/>
              </a:tabLst>
            </a:pPr>
            <a:r>
              <a:rPr sz="1600" spc="-55" dirty="0">
                <a:latin typeface="Verdana"/>
                <a:cs typeface="Verdana"/>
              </a:rPr>
              <a:t>Two </a:t>
            </a:r>
            <a:r>
              <a:rPr sz="1600" dirty="0">
                <a:latin typeface="Verdana"/>
                <a:cs typeface="Verdana"/>
              </a:rPr>
              <a:t>replication </a:t>
            </a:r>
            <a:r>
              <a:rPr sz="1600" spc="5" dirty="0">
                <a:latin typeface="Verdana"/>
                <a:cs typeface="Verdana"/>
              </a:rPr>
              <a:t>forks </a:t>
            </a:r>
            <a:r>
              <a:rPr sz="1600" dirty="0">
                <a:latin typeface="Verdana"/>
                <a:cs typeface="Verdana"/>
              </a:rPr>
              <a:t>result </a:t>
            </a:r>
            <a:r>
              <a:rPr sz="1600" spc="-5" dirty="0">
                <a:latin typeface="Verdana"/>
                <a:cs typeface="Verdana"/>
              </a:rPr>
              <a:t>in</a:t>
            </a:r>
            <a:r>
              <a:rPr sz="1600" spc="-85" dirty="0">
                <a:latin typeface="Verdana"/>
                <a:cs typeface="Verdana"/>
              </a:rPr>
              <a:t> </a:t>
            </a:r>
            <a:r>
              <a:rPr sz="1600" dirty="0">
                <a:latin typeface="Verdana"/>
                <a:cs typeface="Verdana"/>
              </a:rPr>
              <a:t>a  </a:t>
            </a:r>
            <a:r>
              <a:rPr sz="1600" u="sng" spc="-10" dirty="0">
                <a:latin typeface="Verdana"/>
                <a:cs typeface="Verdana"/>
              </a:rPr>
              <a:t>theta-like </a:t>
            </a:r>
            <a:r>
              <a:rPr sz="1600" dirty="0">
                <a:latin typeface="Verdana"/>
                <a:cs typeface="Verdana"/>
              </a:rPr>
              <a:t>(</a:t>
            </a:r>
            <a:r>
              <a:rPr sz="1600" dirty="0">
                <a:latin typeface="Symbol"/>
                <a:cs typeface="Symbol"/>
              </a:rPr>
              <a:t></a:t>
            </a:r>
            <a:r>
              <a:rPr sz="1600" dirty="0">
                <a:latin typeface="Verdana"/>
                <a:cs typeface="Verdana"/>
              </a:rPr>
              <a:t>)</a:t>
            </a:r>
            <a:r>
              <a:rPr sz="1600" spc="-40" dirty="0">
                <a:latin typeface="Verdana"/>
                <a:cs typeface="Verdana"/>
              </a:rPr>
              <a:t> </a:t>
            </a:r>
            <a:r>
              <a:rPr sz="1600" dirty="0">
                <a:latin typeface="Verdana"/>
                <a:cs typeface="Verdana"/>
              </a:rPr>
              <a:t>structure.</a:t>
            </a:r>
            <a:endParaRPr sz="16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Verdana"/>
              <a:buAutoNum type="arabicPeriod"/>
            </a:pPr>
            <a:endParaRPr sz="1650">
              <a:latin typeface="Times New Roman"/>
              <a:cs typeface="Times New Roman"/>
            </a:endParaRPr>
          </a:p>
          <a:p>
            <a:pPr marL="469900" marR="5080" indent="-457200">
              <a:lnSpc>
                <a:spcPct val="100000"/>
              </a:lnSpc>
              <a:buAutoNum type="arabicPeriod"/>
              <a:tabLst>
                <a:tab pos="469265" algn="l"/>
                <a:tab pos="469900" algn="l"/>
              </a:tabLst>
            </a:pPr>
            <a:r>
              <a:rPr sz="1600" dirty="0">
                <a:latin typeface="Verdana"/>
                <a:cs typeface="Verdana"/>
              </a:rPr>
              <a:t>As </a:t>
            </a:r>
            <a:r>
              <a:rPr sz="1600" spc="-5" dirty="0">
                <a:latin typeface="Verdana"/>
                <a:cs typeface="Verdana"/>
              </a:rPr>
              <a:t>strands separate, positive  </a:t>
            </a:r>
            <a:r>
              <a:rPr sz="1600" dirty="0">
                <a:latin typeface="Verdana"/>
                <a:cs typeface="Verdana"/>
              </a:rPr>
              <a:t>supercoils </a:t>
            </a:r>
            <a:r>
              <a:rPr sz="1600" spc="5" dirty="0">
                <a:latin typeface="Verdana"/>
                <a:cs typeface="Verdana"/>
              </a:rPr>
              <a:t>form </a:t>
            </a:r>
            <a:r>
              <a:rPr sz="1600" dirty="0">
                <a:latin typeface="Verdana"/>
                <a:cs typeface="Verdana"/>
              </a:rPr>
              <a:t>elsewhere </a:t>
            </a:r>
            <a:r>
              <a:rPr sz="1600" spc="-5" dirty="0">
                <a:latin typeface="Verdana"/>
                <a:cs typeface="Verdana"/>
              </a:rPr>
              <a:t>in</a:t>
            </a:r>
            <a:r>
              <a:rPr sz="1600" spc="-120" dirty="0">
                <a:latin typeface="Verdana"/>
                <a:cs typeface="Verdana"/>
              </a:rPr>
              <a:t> </a:t>
            </a:r>
            <a:r>
              <a:rPr sz="1600" spc="-5" dirty="0">
                <a:latin typeface="Verdana"/>
                <a:cs typeface="Verdana"/>
              </a:rPr>
              <a:t>the  </a:t>
            </a:r>
            <a:r>
              <a:rPr sz="1600" dirty="0">
                <a:latin typeface="Verdana"/>
                <a:cs typeface="Verdana"/>
              </a:rPr>
              <a:t>molecule.</a:t>
            </a:r>
            <a:endParaRPr sz="16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Verdana"/>
              <a:buAutoNum type="arabicPeriod"/>
            </a:pPr>
            <a:endParaRPr sz="1650">
              <a:latin typeface="Times New Roman"/>
              <a:cs typeface="Times New Roman"/>
            </a:endParaRPr>
          </a:p>
          <a:p>
            <a:pPr marL="469265" marR="36195" indent="-456565">
              <a:lnSpc>
                <a:spcPct val="100000"/>
              </a:lnSpc>
              <a:buAutoNum type="arabicPeriod"/>
              <a:tabLst>
                <a:tab pos="469265" algn="l"/>
                <a:tab pos="469900" algn="l"/>
              </a:tabLst>
            </a:pPr>
            <a:r>
              <a:rPr sz="1600" u="sng" spc="-10" dirty="0">
                <a:latin typeface="Verdana"/>
                <a:cs typeface="Verdana"/>
              </a:rPr>
              <a:t>Topoisomerases </a:t>
            </a:r>
            <a:r>
              <a:rPr sz="1600" spc="-5" dirty="0">
                <a:latin typeface="Verdana"/>
                <a:cs typeface="Verdana"/>
              </a:rPr>
              <a:t>relieve</a:t>
            </a:r>
            <a:r>
              <a:rPr sz="1600" spc="-125" dirty="0">
                <a:latin typeface="Verdana"/>
                <a:cs typeface="Verdana"/>
              </a:rPr>
              <a:t> </a:t>
            </a:r>
            <a:r>
              <a:rPr sz="1600" spc="-5" dirty="0">
                <a:latin typeface="Verdana"/>
                <a:cs typeface="Verdana"/>
              </a:rPr>
              <a:t>tensions  in the </a:t>
            </a:r>
            <a:r>
              <a:rPr sz="1600" dirty="0">
                <a:latin typeface="Verdana"/>
                <a:cs typeface="Verdana"/>
              </a:rPr>
              <a:t>supercoils, </a:t>
            </a:r>
            <a:r>
              <a:rPr sz="1600" spc="-5" dirty="0">
                <a:latin typeface="Verdana"/>
                <a:cs typeface="Verdana"/>
              </a:rPr>
              <a:t>allowing </a:t>
            </a:r>
            <a:r>
              <a:rPr sz="1600" spc="-10" dirty="0">
                <a:latin typeface="Verdana"/>
                <a:cs typeface="Verdana"/>
              </a:rPr>
              <a:t>the  </a:t>
            </a:r>
            <a:r>
              <a:rPr sz="1600" spc="5" dirty="0">
                <a:latin typeface="Verdana"/>
                <a:cs typeface="Verdana"/>
              </a:rPr>
              <a:t>DNA </a:t>
            </a:r>
            <a:r>
              <a:rPr sz="1600" spc="-5" dirty="0">
                <a:latin typeface="Verdana"/>
                <a:cs typeface="Verdana"/>
              </a:rPr>
              <a:t>to continue to</a:t>
            </a:r>
            <a:r>
              <a:rPr sz="1600" spc="-35" dirty="0">
                <a:latin typeface="Verdana"/>
                <a:cs typeface="Verdana"/>
              </a:rPr>
              <a:t> </a:t>
            </a:r>
            <a:r>
              <a:rPr sz="1600" spc="-5" dirty="0">
                <a:latin typeface="Verdana"/>
                <a:cs typeface="Verdana"/>
              </a:rPr>
              <a:t>separate.</a:t>
            </a:r>
            <a:endParaRPr sz="1600">
              <a:latin typeface="Verdana"/>
              <a:cs typeface="Verdana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/>
              <p14:cNvContentPartPr/>
              <p14:nvPr/>
            </p14:nvContentPartPr>
            <p14:xfrm>
              <a:off x="4482129" y="857327"/>
              <a:ext cx="1494360" cy="3420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463049" y="838044"/>
                <a:ext cx="1532520" cy="727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5" name="Ink 14"/>
              <p14:cNvContentPartPr/>
              <p14:nvPr/>
            </p14:nvContentPartPr>
            <p14:xfrm>
              <a:off x="383889" y="1004207"/>
              <a:ext cx="1551240" cy="612720"/>
            </p14:xfrm>
          </p:contentPart>
        </mc:Choice>
        <mc:Fallback xmlns="">
          <p:pic>
            <p:nvPicPr>
              <p:cNvPr id="15" name="Ink 14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64809" y="985127"/>
                <a:ext cx="1589400" cy="65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1" name="Ink 30"/>
              <p14:cNvContentPartPr/>
              <p14:nvPr/>
            </p14:nvContentPartPr>
            <p14:xfrm>
              <a:off x="2710569" y="1762727"/>
              <a:ext cx="882000" cy="793080"/>
            </p14:xfrm>
          </p:contentPart>
        </mc:Choice>
        <mc:Fallback xmlns="">
          <p:pic>
            <p:nvPicPr>
              <p:cNvPr id="31" name="Ink 30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691489" y="1743647"/>
                <a:ext cx="920160" cy="83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34" name="Ink 33"/>
              <p14:cNvContentPartPr/>
              <p14:nvPr/>
            </p14:nvContentPartPr>
            <p14:xfrm>
              <a:off x="3052929" y="5298647"/>
              <a:ext cx="140040" cy="1216800"/>
            </p14:xfrm>
          </p:contentPart>
        </mc:Choice>
        <mc:Fallback xmlns="">
          <p:pic>
            <p:nvPicPr>
              <p:cNvPr id="34" name="Ink 33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033849" y="5279567"/>
                <a:ext cx="178200" cy="12549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DNA Packaging</a:t>
            </a:r>
            <a:endParaRPr lang="en-US" dirty="0"/>
          </a:p>
        </p:txBody>
      </p:sp>
      <p:pic>
        <p:nvPicPr>
          <p:cNvPr id="6148" name="Picture 4" descr="http://4.bp.blogspot.com/-2wbUAgiZqYk/UaZmWRcdxhI/AAAAAAAABBs/iEOJjN80nI8/s1600/Histon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761" y="1066800"/>
            <a:ext cx="9201761" cy="579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2898229" y="4060571"/>
              <a:ext cx="384480" cy="12132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879149" y="4041491"/>
                <a:ext cx="422640" cy="159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48423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0"/>
            <a:ext cx="7158038" cy="1412875"/>
          </a:xfrm>
        </p:spPr>
        <p:txBody>
          <a:bodyPr/>
          <a:lstStyle/>
          <a:p>
            <a:pPr eaLnBrk="1" hangingPunct="1"/>
            <a:r>
              <a:rPr lang="en-US" altLang="en-US" smtClean="0"/>
              <a:t>Structure of</a:t>
            </a:r>
            <a:br>
              <a:rPr lang="en-US" altLang="en-US" smtClean="0"/>
            </a:br>
            <a:r>
              <a:rPr lang="en-US" altLang="en-US" smtClean="0"/>
              <a:t> DNA</a:t>
            </a:r>
          </a:p>
        </p:txBody>
      </p:sp>
      <p:pic>
        <p:nvPicPr>
          <p:cNvPr id="7680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1" t="37439" r="36264" b="3465"/>
          <a:stretch>
            <a:fillRect/>
          </a:stretch>
        </p:blipFill>
        <p:spPr bwMode="auto">
          <a:xfrm>
            <a:off x="3352800" y="762000"/>
            <a:ext cx="4856163" cy="570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659423" y="1951602"/>
              <a:ext cx="3640320" cy="182952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40343" y="1932522"/>
                <a:ext cx="3678480" cy="1867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75119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 nucleotide: ATP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981200"/>
            <a:ext cx="3756025" cy="4114800"/>
          </a:xfrm>
        </p:spPr>
        <p:txBody>
          <a:bodyPr/>
          <a:lstStyle/>
          <a:p>
            <a:pPr eaLnBrk="1" hangingPunct="1"/>
            <a:r>
              <a:rPr lang="en-US" altLang="en-US" sz="2800" smtClean="0"/>
              <a:t>Energy storage for cells</a:t>
            </a:r>
          </a:p>
          <a:p>
            <a:pPr eaLnBrk="1" hangingPunct="1"/>
            <a:r>
              <a:rPr lang="en-US" altLang="en-US" sz="2800" smtClean="0"/>
              <a:t>Many enzymes use ATP</a:t>
            </a:r>
          </a:p>
          <a:p>
            <a:pPr eaLnBrk="1" hangingPunct="1"/>
            <a:r>
              <a:rPr lang="en-US" altLang="en-US" sz="2800" smtClean="0"/>
              <a:t>Provides a way to run reactions that are otherwise </a:t>
            </a:r>
            <a:r>
              <a:rPr lang="en-US" altLang="en-US" sz="2800" b="1" smtClean="0"/>
              <a:t>endergonic</a:t>
            </a:r>
            <a:r>
              <a:rPr lang="en-US" altLang="en-US" sz="2800" smtClean="0"/>
              <a:t> (require energy)</a:t>
            </a:r>
          </a:p>
          <a:p>
            <a:pPr eaLnBrk="1" hangingPunct="1"/>
            <a:endParaRPr lang="en-US" altLang="en-US" sz="2800" smtClean="0"/>
          </a:p>
        </p:txBody>
      </p:sp>
      <p:pic>
        <p:nvPicPr>
          <p:cNvPr id="77828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1" t="2626" r="2461" b="8391"/>
          <a:stretch>
            <a:fillRect/>
          </a:stretch>
        </p:blipFill>
        <p:spPr>
          <a:xfrm>
            <a:off x="4155230" y="1835943"/>
            <a:ext cx="4745037" cy="4405313"/>
          </a:xfrm>
          <a:noFill/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6603023" y="2193882"/>
              <a:ext cx="458280" cy="98280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583943" y="2174802"/>
                <a:ext cx="496440" cy="102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8" name="Ink 7"/>
              <p14:cNvContentPartPr/>
              <p14:nvPr/>
            </p14:nvContentPartPr>
            <p14:xfrm>
              <a:off x="5679983" y="738402"/>
              <a:ext cx="2418120" cy="1266480"/>
            </p14:xfrm>
          </p:contentPart>
        </mc:Choice>
        <mc:Fallback>
          <p:pic>
            <p:nvPicPr>
              <p:cNvPr id="8" name="Ink 7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660903" y="719322"/>
                <a:ext cx="2456280" cy="130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22" name="Ink 21"/>
              <p14:cNvContentPartPr/>
              <p14:nvPr/>
            </p14:nvContentPartPr>
            <p14:xfrm>
              <a:off x="5583143" y="2611482"/>
              <a:ext cx="203040" cy="2259720"/>
            </p14:xfrm>
          </p:contentPart>
        </mc:Choice>
        <mc:Fallback>
          <p:pic>
            <p:nvPicPr>
              <p:cNvPr id="22" name="Ink 21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564063" y="2592402"/>
                <a:ext cx="241200" cy="2297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09612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693920" y="1295400"/>
            <a:ext cx="4221479" cy="44957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488940" y="5979159"/>
            <a:ext cx="2976880" cy="6267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The </a:t>
            </a:r>
            <a:r>
              <a:rPr sz="2000" spc="-5" dirty="0">
                <a:solidFill>
                  <a:srgbClr val="FF0000"/>
                </a:solidFill>
                <a:latin typeface="Times New Roman"/>
                <a:cs typeface="Times New Roman"/>
              </a:rPr>
              <a:t>E. Coli </a:t>
            </a:r>
            <a:r>
              <a:rPr sz="2000" spc="-15" dirty="0">
                <a:solidFill>
                  <a:srgbClr val="FF0000"/>
                </a:solidFill>
                <a:latin typeface="Times New Roman"/>
                <a:cs typeface="Times New Roman"/>
              </a:rPr>
              <a:t>genome 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includes  approximately 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4,000</a:t>
            </a:r>
            <a:r>
              <a:rPr sz="2000" spc="-4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genes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83540" y="184403"/>
            <a:ext cx="3539490" cy="7315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800" spc="-10" dirty="0">
                <a:solidFill>
                  <a:srgbClr val="FF0000"/>
                </a:solidFill>
                <a:latin typeface="Times New Roman"/>
                <a:cs typeface="Times New Roman"/>
              </a:rPr>
              <a:t>Chromosomes</a:t>
            </a:r>
            <a:endParaRPr sz="4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83540" y="1265935"/>
            <a:ext cx="4483735" cy="4895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3840" indent="-231140">
              <a:lnSpc>
                <a:spcPct val="100000"/>
              </a:lnSpc>
              <a:buChar char="•"/>
              <a:tabLst>
                <a:tab pos="244475" algn="l"/>
              </a:tabLst>
            </a:pPr>
            <a:r>
              <a:rPr sz="2800" spc="-5" dirty="0">
                <a:solidFill>
                  <a:srgbClr val="0000FF"/>
                </a:solidFill>
                <a:latin typeface="Times New Roman"/>
                <a:cs typeface="Times New Roman"/>
              </a:rPr>
              <a:t>Chromosomes</a:t>
            </a:r>
            <a:endParaRPr sz="2800">
              <a:latin typeface="Times New Roman"/>
              <a:cs typeface="Times New Roman"/>
            </a:endParaRPr>
          </a:p>
          <a:p>
            <a:pPr marL="637540" marR="5080" lvl="1" indent="-277495">
              <a:lnSpc>
                <a:spcPct val="85000"/>
              </a:lnSpc>
              <a:spcBef>
                <a:spcPts val="944"/>
              </a:spcBef>
              <a:buFont typeface="Wingdings"/>
              <a:buChar char=""/>
              <a:tabLst>
                <a:tab pos="637540" algn="l"/>
              </a:tabLst>
            </a:pPr>
            <a:r>
              <a:rPr sz="2200" dirty="0">
                <a:latin typeface="Times New Roman"/>
                <a:cs typeface="Times New Roman"/>
              </a:rPr>
              <a:t>Strands of </a:t>
            </a:r>
            <a:r>
              <a:rPr sz="2200" spc="-5" dirty="0">
                <a:latin typeface="Times New Roman"/>
                <a:cs typeface="Times New Roman"/>
              </a:rPr>
              <a:t>DNA </a:t>
            </a:r>
            <a:r>
              <a:rPr sz="2200" spc="5" dirty="0">
                <a:latin typeface="Times New Roman"/>
                <a:cs typeface="Times New Roman"/>
              </a:rPr>
              <a:t>that contain all</a:t>
            </a:r>
            <a:r>
              <a:rPr sz="2200" spc="-34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of  </a:t>
            </a:r>
            <a:r>
              <a:rPr sz="2200" spc="5" dirty="0">
                <a:latin typeface="Times New Roman"/>
                <a:cs typeface="Times New Roman"/>
              </a:rPr>
              <a:t>the </a:t>
            </a:r>
            <a:r>
              <a:rPr sz="2200" spc="-5" dirty="0">
                <a:latin typeface="Times New Roman"/>
                <a:cs typeface="Times New Roman"/>
              </a:rPr>
              <a:t>genes </a:t>
            </a:r>
            <a:r>
              <a:rPr sz="2200" dirty="0">
                <a:latin typeface="Times New Roman"/>
                <a:cs typeface="Times New Roman"/>
              </a:rPr>
              <a:t>an </a:t>
            </a:r>
            <a:r>
              <a:rPr sz="2200" spc="-5" dirty="0">
                <a:latin typeface="Times New Roman"/>
                <a:cs typeface="Times New Roman"/>
              </a:rPr>
              <a:t>organism </a:t>
            </a:r>
            <a:r>
              <a:rPr sz="2200" dirty="0">
                <a:latin typeface="Times New Roman"/>
                <a:cs typeface="Times New Roman"/>
              </a:rPr>
              <a:t>needs </a:t>
            </a:r>
            <a:r>
              <a:rPr sz="2200" spc="5" dirty="0">
                <a:latin typeface="Times New Roman"/>
                <a:cs typeface="Times New Roman"/>
              </a:rPr>
              <a:t>to  </a:t>
            </a:r>
            <a:r>
              <a:rPr sz="2200" spc="-5" dirty="0">
                <a:latin typeface="Times New Roman"/>
                <a:cs typeface="Times New Roman"/>
              </a:rPr>
              <a:t>survive </a:t>
            </a:r>
            <a:r>
              <a:rPr sz="2200" dirty="0">
                <a:latin typeface="Times New Roman"/>
                <a:cs typeface="Times New Roman"/>
              </a:rPr>
              <a:t>and</a:t>
            </a:r>
            <a:r>
              <a:rPr sz="2200" spc="-3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reproduce</a:t>
            </a:r>
            <a:endParaRPr sz="2200">
              <a:latin typeface="Times New Roman"/>
              <a:cs typeface="Times New Roman"/>
            </a:endParaRPr>
          </a:p>
          <a:p>
            <a:pPr marL="243840" indent="-231140">
              <a:lnSpc>
                <a:spcPct val="100000"/>
              </a:lnSpc>
              <a:spcBef>
                <a:spcPts val="1555"/>
              </a:spcBef>
              <a:buChar char="•"/>
              <a:tabLst>
                <a:tab pos="244475" algn="l"/>
              </a:tabLst>
            </a:pPr>
            <a:r>
              <a:rPr sz="2800" dirty="0">
                <a:solidFill>
                  <a:srgbClr val="0000FF"/>
                </a:solidFill>
                <a:latin typeface="Times New Roman"/>
                <a:cs typeface="Times New Roman"/>
              </a:rPr>
              <a:t>Genes</a:t>
            </a:r>
            <a:endParaRPr sz="2800">
              <a:latin typeface="Times New Roman"/>
              <a:cs typeface="Times New Roman"/>
            </a:endParaRPr>
          </a:p>
          <a:p>
            <a:pPr marL="637540" marR="417830" lvl="1" indent="-277495">
              <a:lnSpc>
                <a:spcPts val="2260"/>
              </a:lnSpc>
              <a:spcBef>
                <a:spcPts val="1855"/>
              </a:spcBef>
              <a:buFont typeface="Wingdings"/>
              <a:buChar char=""/>
              <a:tabLst>
                <a:tab pos="637540" algn="l"/>
              </a:tabLst>
            </a:pPr>
            <a:r>
              <a:rPr sz="2200" spc="-5" dirty="0">
                <a:latin typeface="Times New Roman"/>
                <a:cs typeface="Times New Roman"/>
              </a:rPr>
              <a:t>Segments </a:t>
            </a:r>
            <a:r>
              <a:rPr sz="2200" dirty="0">
                <a:latin typeface="Times New Roman"/>
                <a:cs typeface="Times New Roman"/>
              </a:rPr>
              <a:t>of </a:t>
            </a:r>
            <a:r>
              <a:rPr sz="2200" spc="-5" dirty="0">
                <a:latin typeface="Times New Roman"/>
                <a:cs typeface="Times New Roman"/>
              </a:rPr>
              <a:t>DNA </a:t>
            </a:r>
            <a:r>
              <a:rPr sz="2200" spc="5" dirty="0">
                <a:latin typeface="Times New Roman"/>
                <a:cs typeface="Times New Roman"/>
              </a:rPr>
              <a:t>that</a:t>
            </a:r>
            <a:r>
              <a:rPr sz="2200" spc="-220" dirty="0">
                <a:latin typeface="Times New Roman"/>
                <a:cs typeface="Times New Roman"/>
              </a:rPr>
              <a:t> </a:t>
            </a:r>
            <a:r>
              <a:rPr sz="2200" spc="5" dirty="0">
                <a:latin typeface="Times New Roman"/>
                <a:cs typeface="Times New Roman"/>
              </a:rPr>
              <a:t>specify  </a:t>
            </a:r>
            <a:r>
              <a:rPr sz="2200" dirty="0">
                <a:latin typeface="Times New Roman"/>
                <a:cs typeface="Times New Roman"/>
              </a:rPr>
              <a:t>how </a:t>
            </a:r>
            <a:r>
              <a:rPr sz="2200" spc="5" dirty="0">
                <a:latin typeface="Times New Roman"/>
                <a:cs typeface="Times New Roman"/>
              </a:rPr>
              <a:t>to build </a:t>
            </a:r>
            <a:r>
              <a:rPr sz="2200" dirty="0">
                <a:latin typeface="Times New Roman"/>
                <a:cs typeface="Times New Roman"/>
              </a:rPr>
              <a:t>a</a:t>
            </a:r>
            <a:r>
              <a:rPr sz="2200" spc="-145" dirty="0">
                <a:latin typeface="Times New Roman"/>
                <a:cs typeface="Times New Roman"/>
              </a:rPr>
              <a:t> </a:t>
            </a:r>
            <a:r>
              <a:rPr sz="2200" spc="5" dirty="0">
                <a:latin typeface="Times New Roman"/>
                <a:cs typeface="Times New Roman"/>
              </a:rPr>
              <a:t>protein</a:t>
            </a:r>
            <a:endParaRPr sz="2200">
              <a:latin typeface="Times New Roman"/>
              <a:cs typeface="Times New Roman"/>
            </a:endParaRPr>
          </a:p>
          <a:p>
            <a:pPr marL="927100" marR="845185" lvl="2" indent="-177165">
              <a:lnSpc>
                <a:spcPct val="85000"/>
              </a:lnSpc>
              <a:spcBef>
                <a:spcPts val="910"/>
              </a:spcBef>
              <a:buChar char="•"/>
              <a:tabLst>
                <a:tab pos="927100" algn="l"/>
              </a:tabLst>
            </a:pPr>
            <a:r>
              <a:rPr sz="2200" spc="-5" dirty="0">
                <a:latin typeface="Times New Roman"/>
                <a:cs typeface="Times New Roman"/>
              </a:rPr>
              <a:t>genes </a:t>
            </a:r>
            <a:r>
              <a:rPr sz="2200" spc="-10" dirty="0">
                <a:latin typeface="Times New Roman"/>
                <a:cs typeface="Times New Roman"/>
              </a:rPr>
              <a:t>may </a:t>
            </a:r>
            <a:r>
              <a:rPr sz="2200" spc="5" dirty="0">
                <a:latin typeface="Times New Roman"/>
                <a:cs typeface="Times New Roman"/>
              </a:rPr>
              <a:t>specify</a:t>
            </a:r>
            <a:r>
              <a:rPr sz="2200" spc="-13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more  </a:t>
            </a:r>
            <a:r>
              <a:rPr sz="2200" spc="5" dirty="0">
                <a:latin typeface="Times New Roman"/>
                <a:cs typeface="Times New Roman"/>
              </a:rPr>
              <a:t>than </a:t>
            </a:r>
            <a:r>
              <a:rPr sz="2200" dirty="0">
                <a:latin typeface="Times New Roman"/>
                <a:cs typeface="Times New Roman"/>
              </a:rPr>
              <a:t>one </a:t>
            </a:r>
            <a:r>
              <a:rPr sz="2200" spc="5" dirty="0">
                <a:latin typeface="Times New Roman"/>
                <a:cs typeface="Times New Roman"/>
              </a:rPr>
              <a:t>protein in  </a:t>
            </a:r>
            <a:r>
              <a:rPr sz="2200" dirty="0">
                <a:latin typeface="Times New Roman"/>
                <a:cs typeface="Times New Roman"/>
              </a:rPr>
              <a:t>eukaryotes</a:t>
            </a:r>
            <a:endParaRPr sz="2200">
              <a:latin typeface="Times New Roman"/>
              <a:cs typeface="Times New Roman"/>
            </a:endParaRPr>
          </a:p>
          <a:p>
            <a:pPr marL="637540" marR="676275" lvl="1" indent="-277495" algn="just">
              <a:lnSpc>
                <a:spcPct val="85000"/>
              </a:lnSpc>
              <a:spcBef>
                <a:spcPts val="1830"/>
              </a:spcBef>
              <a:buFont typeface="Wingdings"/>
              <a:buChar char=""/>
              <a:tabLst>
                <a:tab pos="637540" algn="l"/>
              </a:tabLst>
            </a:pPr>
            <a:r>
              <a:rPr sz="2200" spc="-5" dirty="0">
                <a:latin typeface="Times New Roman"/>
                <a:cs typeface="Times New Roman"/>
              </a:rPr>
              <a:t>Chromosome </a:t>
            </a:r>
            <a:r>
              <a:rPr sz="2200" spc="-10" dirty="0">
                <a:latin typeface="Times New Roman"/>
                <a:cs typeface="Times New Roman"/>
              </a:rPr>
              <a:t>maps </a:t>
            </a:r>
            <a:r>
              <a:rPr sz="2200" spc="5" dirty="0">
                <a:latin typeface="Times New Roman"/>
                <a:cs typeface="Times New Roman"/>
              </a:rPr>
              <a:t>are </a:t>
            </a:r>
            <a:r>
              <a:rPr sz="2200" dirty="0">
                <a:latin typeface="Times New Roman"/>
                <a:cs typeface="Times New Roman"/>
              </a:rPr>
              <a:t>used  </a:t>
            </a:r>
            <a:r>
              <a:rPr sz="2200" spc="5" dirty="0">
                <a:latin typeface="Times New Roman"/>
                <a:cs typeface="Times New Roman"/>
              </a:rPr>
              <a:t>to show the </a:t>
            </a:r>
            <a:r>
              <a:rPr sz="2200" b="1" dirty="0">
                <a:latin typeface="Times New Roman"/>
                <a:cs typeface="Times New Roman"/>
              </a:rPr>
              <a:t>locus </a:t>
            </a:r>
            <a:r>
              <a:rPr sz="2200" spc="5" dirty="0">
                <a:latin typeface="Times New Roman"/>
                <a:cs typeface="Times New Roman"/>
              </a:rPr>
              <a:t>(location)  </a:t>
            </a:r>
            <a:r>
              <a:rPr sz="2200" dirty="0">
                <a:latin typeface="Times New Roman"/>
                <a:cs typeface="Times New Roman"/>
              </a:rPr>
              <a:t>of </a:t>
            </a:r>
            <a:r>
              <a:rPr sz="2200" spc="-5" dirty="0">
                <a:latin typeface="Times New Roman"/>
                <a:cs typeface="Times New Roman"/>
              </a:rPr>
              <a:t>genes </a:t>
            </a:r>
            <a:r>
              <a:rPr sz="2200" dirty="0">
                <a:latin typeface="Times New Roman"/>
                <a:cs typeface="Times New Roman"/>
              </a:rPr>
              <a:t>on a</a:t>
            </a:r>
            <a:r>
              <a:rPr sz="2200" spc="-7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chromosome</a:t>
            </a:r>
            <a:endParaRPr sz="2200">
              <a:latin typeface="Times New Roman"/>
              <a:cs typeface="Times New Roman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Ink 6"/>
              <p14:cNvContentPartPr/>
              <p14:nvPr/>
            </p14:nvContentPartPr>
            <p14:xfrm>
              <a:off x="4225189" y="3840316"/>
              <a:ext cx="588240" cy="81612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206109" y="3821236"/>
                <a:ext cx="626400" cy="85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0" name="Ink 19"/>
              <p14:cNvContentPartPr/>
              <p14:nvPr/>
            </p14:nvContentPartPr>
            <p14:xfrm>
              <a:off x="299029" y="2717476"/>
              <a:ext cx="1580760" cy="675360"/>
            </p14:xfrm>
          </p:contentPart>
        </mc:Choice>
        <mc:Fallback xmlns="">
          <p:pic>
            <p:nvPicPr>
              <p:cNvPr id="20" name="Ink 19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79949" y="2698396"/>
                <a:ext cx="1618920" cy="71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2" name="Ink 21"/>
              <p14:cNvContentPartPr/>
              <p14:nvPr/>
            </p14:nvContentPartPr>
            <p14:xfrm>
              <a:off x="997429" y="3807196"/>
              <a:ext cx="2078640" cy="59040"/>
            </p14:xfrm>
          </p:contentPart>
        </mc:Choice>
        <mc:Fallback xmlns="">
          <p:pic>
            <p:nvPicPr>
              <p:cNvPr id="22" name="Ink 21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978349" y="3788116"/>
                <a:ext cx="2116800" cy="972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7432" y="48768"/>
            <a:ext cx="9092565" cy="6760845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0"/>
              </a:spcBef>
            </a:pPr>
            <a:endParaRPr sz="5300">
              <a:latin typeface="Times New Roman"/>
              <a:cs typeface="Times New Roman"/>
            </a:endParaRPr>
          </a:p>
          <a:p>
            <a:pPr marL="1557655">
              <a:lnSpc>
                <a:spcPct val="100000"/>
              </a:lnSpc>
            </a:pPr>
            <a:r>
              <a:rPr sz="4400" spc="-5" dirty="0">
                <a:latin typeface="Arial"/>
                <a:cs typeface="Arial"/>
              </a:rPr>
              <a:t>06_04_replic.rounds.jpg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7432" y="48768"/>
            <a:ext cx="9092171" cy="67604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/>
              <p14:cNvContentPartPr/>
              <p14:nvPr/>
            </p14:nvContentPartPr>
            <p14:xfrm>
              <a:off x="432229" y="733876"/>
              <a:ext cx="3840840" cy="150264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13149" y="714796"/>
                <a:ext cx="3879000" cy="154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7" name="Ink 16"/>
              <p14:cNvContentPartPr/>
              <p14:nvPr/>
            </p14:nvContentPartPr>
            <p14:xfrm>
              <a:off x="1079903" y="4150011"/>
              <a:ext cx="72360" cy="108000"/>
            </p14:xfrm>
          </p:contentPart>
        </mc:Choice>
        <mc:Fallback>
          <p:pic>
            <p:nvPicPr>
              <p:cNvPr id="17" name="Ink 16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60823" y="4130931"/>
                <a:ext cx="110520" cy="14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8" name="Ink 17"/>
              <p14:cNvContentPartPr/>
              <p14:nvPr/>
            </p14:nvContentPartPr>
            <p14:xfrm>
              <a:off x="1107983" y="4141011"/>
              <a:ext cx="44280" cy="79560"/>
            </p14:xfrm>
          </p:contentPart>
        </mc:Choice>
        <mc:Fallback>
          <p:pic>
            <p:nvPicPr>
              <p:cNvPr id="18" name="Ink 17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088903" y="4121931"/>
                <a:ext cx="82440" cy="11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9" name="Ink 18"/>
              <p14:cNvContentPartPr/>
              <p14:nvPr/>
            </p14:nvContentPartPr>
            <p14:xfrm>
              <a:off x="1151903" y="4150011"/>
              <a:ext cx="61920" cy="132120"/>
            </p14:xfrm>
          </p:contentPart>
        </mc:Choice>
        <mc:Fallback>
          <p:pic>
            <p:nvPicPr>
              <p:cNvPr id="19" name="Ink 18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132823" y="4130931"/>
                <a:ext cx="100080" cy="17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20" name="Ink 19"/>
              <p14:cNvContentPartPr/>
              <p14:nvPr/>
            </p14:nvContentPartPr>
            <p14:xfrm>
              <a:off x="1090343" y="4281771"/>
              <a:ext cx="96840" cy="9360"/>
            </p14:xfrm>
          </p:contentPart>
        </mc:Choice>
        <mc:Fallback>
          <p:pic>
            <p:nvPicPr>
              <p:cNvPr id="20" name="Ink 19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071263" y="4262691"/>
                <a:ext cx="135000" cy="4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21" name="Ink 20"/>
              <p14:cNvContentPartPr/>
              <p14:nvPr/>
            </p14:nvContentPartPr>
            <p14:xfrm>
              <a:off x="1115183" y="4150011"/>
              <a:ext cx="24480" cy="484560"/>
            </p14:xfrm>
          </p:contentPart>
        </mc:Choice>
        <mc:Fallback>
          <p:pic>
            <p:nvPicPr>
              <p:cNvPr id="21" name="Ink 20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096103" y="4130931"/>
                <a:ext cx="62640" cy="52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31" name="Ink 30"/>
              <p14:cNvContentPartPr/>
              <p14:nvPr/>
            </p14:nvContentPartPr>
            <p14:xfrm>
              <a:off x="2057303" y="4369611"/>
              <a:ext cx="3262320" cy="950040"/>
            </p14:xfrm>
          </p:contentPart>
        </mc:Choice>
        <mc:Fallback>
          <p:pic>
            <p:nvPicPr>
              <p:cNvPr id="31" name="Ink 30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038223" y="4350531"/>
                <a:ext cx="3300480" cy="9882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dna replication conservative semiconservative dispersiv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914400"/>
            <a:ext cx="8543925" cy="4422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629509" y="324196"/>
              <a:ext cx="6129000" cy="34128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10429" y="305116"/>
                <a:ext cx="6167160" cy="37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2" name="Ink 41"/>
              <p14:cNvContentPartPr/>
              <p14:nvPr/>
            </p14:nvContentPartPr>
            <p14:xfrm>
              <a:off x="814549" y="1171636"/>
              <a:ext cx="1521720" cy="108720"/>
            </p14:xfrm>
          </p:contentPart>
        </mc:Choice>
        <mc:Fallback xmlns="">
          <p:pic>
            <p:nvPicPr>
              <p:cNvPr id="42" name="Ink 41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95469" y="1152556"/>
                <a:ext cx="1559880" cy="14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7" name="Ink 46"/>
              <p14:cNvContentPartPr/>
              <p14:nvPr/>
            </p14:nvContentPartPr>
            <p14:xfrm>
              <a:off x="5103949" y="2236156"/>
              <a:ext cx="449640" cy="291240"/>
            </p14:xfrm>
          </p:contentPart>
        </mc:Choice>
        <mc:Fallback xmlns="">
          <p:pic>
            <p:nvPicPr>
              <p:cNvPr id="47" name="Ink 46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084869" y="2217076"/>
                <a:ext cx="487800" cy="32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49" name="Ink 48"/>
              <p14:cNvContentPartPr/>
              <p14:nvPr/>
            </p14:nvContentPartPr>
            <p14:xfrm>
              <a:off x="5128789" y="1030876"/>
              <a:ext cx="125280" cy="100080"/>
            </p14:xfrm>
          </p:contentPart>
        </mc:Choice>
        <mc:Fallback xmlns="">
          <p:pic>
            <p:nvPicPr>
              <p:cNvPr id="49" name="Ink 48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109709" y="1011796"/>
                <a:ext cx="163440" cy="13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50" name="Ink 49"/>
              <p14:cNvContentPartPr/>
              <p14:nvPr/>
            </p14:nvContentPartPr>
            <p14:xfrm>
              <a:off x="5170549" y="1047076"/>
              <a:ext cx="258120" cy="33840"/>
            </p14:xfrm>
          </p:contentPart>
        </mc:Choice>
        <mc:Fallback xmlns="">
          <p:pic>
            <p:nvPicPr>
              <p:cNvPr id="50" name="Ink 49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151469" y="1027996"/>
                <a:ext cx="29628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51" name="Ink 50"/>
              <p14:cNvContentPartPr/>
              <p14:nvPr/>
            </p14:nvContentPartPr>
            <p14:xfrm>
              <a:off x="5908189" y="3466276"/>
              <a:ext cx="102240" cy="483120"/>
            </p14:xfrm>
          </p:contentPart>
        </mc:Choice>
        <mc:Fallback xmlns="">
          <p:pic>
            <p:nvPicPr>
              <p:cNvPr id="51" name="Ink 50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889109" y="3447196"/>
                <a:ext cx="140400" cy="52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53" name="Ink 52"/>
              <p14:cNvContentPartPr/>
              <p14:nvPr/>
            </p14:nvContentPartPr>
            <p14:xfrm>
              <a:off x="4214389" y="2427316"/>
              <a:ext cx="457560" cy="382680"/>
            </p14:xfrm>
          </p:contentPart>
        </mc:Choice>
        <mc:Fallback xmlns="">
          <p:pic>
            <p:nvPicPr>
              <p:cNvPr id="53" name="Ink 52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195309" y="2408236"/>
                <a:ext cx="495720" cy="42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58" name="Ink 57"/>
              <p14:cNvContentPartPr/>
              <p14:nvPr/>
            </p14:nvContentPartPr>
            <p14:xfrm>
              <a:off x="7140469" y="2485636"/>
              <a:ext cx="474480" cy="407520"/>
            </p14:xfrm>
          </p:contentPart>
        </mc:Choice>
        <mc:Fallback xmlns="">
          <p:pic>
            <p:nvPicPr>
              <p:cNvPr id="58" name="Ink 57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7121389" y="2466556"/>
                <a:ext cx="512640" cy="44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60" name="Ink 59"/>
              <p14:cNvContentPartPr/>
              <p14:nvPr/>
            </p14:nvContentPartPr>
            <p14:xfrm>
              <a:off x="7913749" y="1014316"/>
              <a:ext cx="83520" cy="74880"/>
            </p14:xfrm>
          </p:contentPart>
        </mc:Choice>
        <mc:Fallback xmlns="">
          <p:pic>
            <p:nvPicPr>
              <p:cNvPr id="60" name="Ink 59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7894669" y="995236"/>
                <a:ext cx="121680" cy="11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61" name="Ink 60"/>
              <p14:cNvContentPartPr/>
              <p14:nvPr/>
            </p14:nvContentPartPr>
            <p14:xfrm>
              <a:off x="7938589" y="986596"/>
              <a:ext cx="315720" cy="69480"/>
            </p14:xfrm>
          </p:contentPart>
        </mc:Choice>
        <mc:Fallback xmlns="">
          <p:pic>
            <p:nvPicPr>
              <p:cNvPr id="61" name="Ink 60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7919509" y="967516"/>
                <a:ext cx="353880" cy="10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62" name="Ink 61"/>
              <p14:cNvContentPartPr/>
              <p14:nvPr/>
            </p14:nvContentPartPr>
            <p14:xfrm>
              <a:off x="8020669" y="2485636"/>
              <a:ext cx="272880" cy="399240"/>
            </p14:xfrm>
          </p:contentPart>
        </mc:Choice>
        <mc:Fallback xmlns="">
          <p:pic>
            <p:nvPicPr>
              <p:cNvPr id="62" name="Ink 61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8001589" y="2466556"/>
                <a:ext cx="311040" cy="43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5" name="Ink 4"/>
              <p14:cNvContentPartPr/>
              <p14:nvPr/>
            </p14:nvContentPartPr>
            <p14:xfrm>
              <a:off x="4132343" y="888051"/>
              <a:ext cx="297000" cy="36072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4113263" y="868971"/>
                <a:ext cx="335160" cy="39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8" name="Ink 7"/>
              <p14:cNvContentPartPr/>
              <p14:nvPr/>
            </p14:nvContentPartPr>
            <p14:xfrm>
              <a:off x="6990023" y="870411"/>
              <a:ext cx="272880" cy="334440"/>
            </p14:xfrm>
          </p:contentPart>
        </mc:Choice>
        <mc:Fallback>
          <p:pic>
            <p:nvPicPr>
              <p:cNvPr id="8" name="Ink 7"/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6970943" y="851331"/>
                <a:ext cx="311040" cy="372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30241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7432" y="48768"/>
            <a:ext cx="9092565" cy="6760845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0"/>
              </a:spcBef>
            </a:pPr>
            <a:endParaRPr sz="5300">
              <a:latin typeface="Times New Roman"/>
              <a:cs typeface="Times New Roman"/>
            </a:endParaRPr>
          </a:p>
          <a:p>
            <a:pPr marL="1728470">
              <a:lnSpc>
                <a:spcPct val="100000"/>
              </a:lnSpc>
            </a:pPr>
            <a:r>
              <a:rPr sz="4400" spc="-5" dirty="0">
                <a:latin typeface="Arial"/>
                <a:cs typeface="Arial"/>
              </a:rPr>
              <a:t>06_05_replic.origin.jpg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7432" y="48768"/>
            <a:ext cx="9092171" cy="67604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550</TotalTime>
  <Words>361</Words>
  <Application>Microsoft Office PowerPoint</Application>
  <PresentationFormat>On-screen Show (4:3)</PresentationFormat>
  <Paragraphs>65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Symbol</vt:lpstr>
      <vt:lpstr>Times New Roman</vt:lpstr>
      <vt:lpstr>Verdana</vt:lpstr>
      <vt:lpstr>Wingdings</vt:lpstr>
      <vt:lpstr>Office Theme</vt:lpstr>
      <vt:lpstr>DNA copying S-phase</vt:lpstr>
      <vt:lpstr>PowerPoint Presentation</vt:lpstr>
      <vt:lpstr>DNA Packaging</vt:lpstr>
      <vt:lpstr>Structure of  DNA</vt:lpstr>
      <vt:lpstr>A nucleotide: ATP</vt:lpstr>
      <vt:lpstr>Chromosomes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happens at the other  strand?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DNA REPLICATION</dc:title>
  <dc:creator>K D</dc:creator>
  <cp:lastModifiedBy>K Johanson</cp:lastModifiedBy>
  <cp:revision>16</cp:revision>
  <dcterms:created xsi:type="dcterms:W3CDTF">2018-02-02T07:56:57Z</dcterms:created>
  <dcterms:modified xsi:type="dcterms:W3CDTF">2024-01-31T17:30:47Z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2018-02-02T00:00:00Z</vt:filetime>
  </property>
  <property fmtid="{D5CDD505-2E9C-101B-9397-08002B2CF9AE}" pid="3" name="Creator">
    <vt:lpwstr>Acrobat PDFMaker 15 for PowerPoint</vt:lpwstr>
  </property>
  <property fmtid="{D5CDD505-2E9C-101B-9397-08002B2CF9AE}" pid="4" name="LastSaved">
    <vt:filetime>2018-02-02T00:00:00Z</vt:filetime>
  </property>
</Properties>
</file>